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1342" r:id="rId6"/>
    <p:sldId id="1384" r:id="rId7"/>
    <p:sldId id="261" r:id="rId8"/>
    <p:sldId id="1280" r:id="rId9"/>
    <p:sldId id="1288" r:id="rId10"/>
    <p:sldId id="1403" r:id="rId11"/>
    <p:sldId id="1404" r:id="rId12"/>
    <p:sldId id="1414" r:id="rId13"/>
    <p:sldId id="1397" r:id="rId14"/>
    <p:sldId id="1398" r:id="rId15"/>
    <p:sldId id="1409" r:id="rId16"/>
    <p:sldId id="1410" r:id="rId17"/>
    <p:sldId id="1411" r:id="rId18"/>
    <p:sldId id="1408" r:id="rId19"/>
    <p:sldId id="1412" r:id="rId20"/>
    <p:sldId id="1413" r:id="rId21"/>
    <p:sldId id="1346" r:id="rId22"/>
    <p:sldId id="1279" r:id="rId23"/>
    <p:sldId id="1386" r:id="rId24"/>
  </p:sldIdLst>
  <p:sldSz cx="9144000" cy="6858000" type="screen4x3"/>
  <p:notesSz cx="6735763" cy="9866313"/>
  <p:defaultTextStyle>
    <a:defPPr>
      <a:defRPr lang="ja-JP"/>
    </a:defPPr>
    <a:lvl1pPr algn="l" rtl="0" fontAlgn="base">
      <a:spcBef>
        <a:spcPct val="5000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5000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5000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5000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5000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CC00"/>
    <a:srgbClr val="008000"/>
    <a:srgbClr val="0000CC"/>
    <a:srgbClr val="FF6600"/>
    <a:srgbClr val="D5FFDD"/>
    <a:srgbClr val="FF33CC"/>
    <a:srgbClr val="FF9966"/>
    <a:srgbClr val="B9FFC6"/>
    <a:srgbClr val="FDD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CD7A3-445D-4765-9040-05D182D9863E}" v="20" dt="2024-09-17T04:49:06.3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27" autoAdjust="0"/>
  </p:normalViewPr>
  <p:slideViewPr>
    <p:cSldViewPr snapToGrid="0">
      <p:cViewPr varScale="1">
        <p:scale>
          <a:sx n="99" d="100"/>
          <a:sy n="99" d="100"/>
        </p:scale>
        <p:origin x="9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uki toshihiko/3804161/鈴木　俊彦" userId="2fbc1616-7ce2-41c0-a129-3732f5ebbad7" providerId="ADAL" clId="{72BCD7A3-445D-4765-9040-05D182D9863E}"/>
    <pc:docChg chg="undo custSel addSld modSld">
      <pc:chgData name="suzuki toshihiko/3804161/鈴木　俊彦" userId="2fbc1616-7ce2-41c0-a129-3732f5ebbad7" providerId="ADAL" clId="{72BCD7A3-445D-4765-9040-05D182D9863E}" dt="2024-09-17T04:50:15.796" v="2755" actId="1076"/>
      <pc:docMkLst>
        <pc:docMk/>
      </pc:docMkLst>
      <pc:sldChg chg="modSp mod">
        <pc:chgData name="suzuki toshihiko/3804161/鈴木　俊彦" userId="2fbc1616-7ce2-41c0-a129-3732f5ebbad7" providerId="ADAL" clId="{72BCD7A3-445D-4765-9040-05D182D9863E}" dt="2024-09-13T05:41:40.129" v="2283"/>
        <pc:sldMkLst>
          <pc:docMk/>
          <pc:sldMk cId="0" sldId="261"/>
        </pc:sldMkLst>
        <pc:spChg chg="mod">
          <ac:chgData name="suzuki toshihiko/3804161/鈴木　俊彦" userId="2fbc1616-7ce2-41c0-a129-3732f5ebbad7" providerId="ADAL" clId="{72BCD7A3-445D-4765-9040-05D182D9863E}" dt="2024-09-13T05:41:40.129" v="2283"/>
          <ac:spMkLst>
            <pc:docMk/>
            <pc:sldMk cId="0" sldId="261"/>
            <ac:spMk id="7172" creationId="{7AB7EBA5-0380-4042-8945-66FC369D15BB}"/>
          </ac:spMkLst>
        </pc:spChg>
      </pc:sldChg>
      <pc:sldChg chg="addSp delSp modSp mod">
        <pc:chgData name="suzuki toshihiko/3804161/鈴木　俊彦" userId="2fbc1616-7ce2-41c0-a129-3732f5ebbad7" providerId="ADAL" clId="{72BCD7A3-445D-4765-9040-05D182D9863E}" dt="2024-09-13T04:39:10.067" v="1290" actId="1035"/>
        <pc:sldMkLst>
          <pc:docMk/>
          <pc:sldMk cId="1405431242" sldId="1280"/>
        </pc:sldMkLst>
        <pc:spChg chg="mod">
          <ac:chgData name="suzuki toshihiko/3804161/鈴木　俊彦" userId="2fbc1616-7ce2-41c0-a129-3732f5ebbad7" providerId="ADAL" clId="{72BCD7A3-445D-4765-9040-05D182D9863E}" dt="2024-09-12T03:05:01.153" v="152" actId="6549"/>
          <ac:spMkLst>
            <pc:docMk/>
            <pc:sldMk cId="1405431242" sldId="1280"/>
            <ac:spMk id="2" creationId="{BA670EE7-551B-4C5C-81C9-E1A0810EBD4F}"/>
          </ac:spMkLst>
        </pc:spChg>
        <pc:picChg chg="del">
          <ac:chgData name="suzuki toshihiko/3804161/鈴木　俊彦" userId="2fbc1616-7ce2-41c0-a129-3732f5ebbad7" providerId="ADAL" clId="{72BCD7A3-445D-4765-9040-05D182D9863E}" dt="2024-09-13T04:38:30.740" v="1273" actId="478"/>
          <ac:picMkLst>
            <pc:docMk/>
            <pc:sldMk cId="1405431242" sldId="1280"/>
            <ac:picMk id="3" creationId="{5E3E6B9B-907B-4639-4D6E-C465D81F6AF8}"/>
          </ac:picMkLst>
        </pc:picChg>
        <pc:picChg chg="add mod">
          <ac:chgData name="suzuki toshihiko/3804161/鈴木　俊彦" userId="2fbc1616-7ce2-41c0-a129-3732f5ebbad7" providerId="ADAL" clId="{72BCD7A3-445D-4765-9040-05D182D9863E}" dt="2024-09-13T04:39:10.067" v="1290" actId="1035"/>
          <ac:picMkLst>
            <pc:docMk/>
            <pc:sldMk cId="1405431242" sldId="1280"/>
            <ac:picMk id="4" creationId="{9D00629D-5C83-6EBE-E0F5-DD1016B04D86}"/>
          </ac:picMkLst>
        </pc:picChg>
      </pc:sldChg>
      <pc:sldChg chg="addSp delSp modSp mod">
        <pc:chgData name="suzuki toshihiko/3804161/鈴木　俊彦" userId="2fbc1616-7ce2-41c0-a129-3732f5ebbad7" providerId="ADAL" clId="{72BCD7A3-445D-4765-9040-05D182D9863E}" dt="2024-09-13T04:41:12.563" v="1332" actId="1038"/>
        <pc:sldMkLst>
          <pc:docMk/>
          <pc:sldMk cId="4191006365" sldId="1288"/>
        </pc:sldMkLst>
        <pc:spChg chg="mod">
          <ac:chgData name="suzuki toshihiko/3804161/鈴木　俊彦" userId="2fbc1616-7ce2-41c0-a129-3732f5ebbad7" providerId="ADAL" clId="{72BCD7A3-445D-4765-9040-05D182D9863E}" dt="2024-09-12T03:05:09.079" v="155" actId="6549"/>
          <ac:spMkLst>
            <pc:docMk/>
            <pc:sldMk cId="4191006365" sldId="1288"/>
            <ac:spMk id="2" creationId="{BA670EE7-551B-4C5C-81C9-E1A0810EBD4F}"/>
          </ac:spMkLst>
        </pc:spChg>
        <pc:spChg chg="mod ord">
          <ac:chgData name="suzuki toshihiko/3804161/鈴木　俊彦" userId="2fbc1616-7ce2-41c0-a129-3732f5ebbad7" providerId="ADAL" clId="{72BCD7A3-445D-4765-9040-05D182D9863E}" dt="2024-09-13T04:41:12.563" v="1332" actId="1038"/>
          <ac:spMkLst>
            <pc:docMk/>
            <pc:sldMk cId="4191006365" sldId="1288"/>
            <ac:spMk id="6" creationId="{3EC955E6-7F46-466F-B43D-C86C17EC0E2C}"/>
          </ac:spMkLst>
        </pc:spChg>
        <pc:picChg chg="del">
          <ac:chgData name="suzuki toshihiko/3804161/鈴木　俊彦" userId="2fbc1616-7ce2-41c0-a129-3732f5ebbad7" providerId="ADAL" clId="{72BCD7A3-445D-4765-9040-05D182D9863E}" dt="2024-09-13T04:40:15.866" v="1291" actId="478"/>
          <ac:picMkLst>
            <pc:docMk/>
            <pc:sldMk cId="4191006365" sldId="1288"/>
            <ac:picMk id="3" creationId="{2F14E0DC-4CEA-BCF7-DB8D-693B57DBFBE2}"/>
          </ac:picMkLst>
        </pc:picChg>
        <pc:picChg chg="add mod">
          <ac:chgData name="suzuki toshihiko/3804161/鈴木　俊彦" userId="2fbc1616-7ce2-41c0-a129-3732f5ebbad7" providerId="ADAL" clId="{72BCD7A3-445D-4765-9040-05D182D9863E}" dt="2024-09-13T04:40:56.032" v="1300" actId="14100"/>
          <ac:picMkLst>
            <pc:docMk/>
            <pc:sldMk cId="4191006365" sldId="1288"/>
            <ac:picMk id="4" creationId="{A9B8348F-D8D9-653C-ACB2-3EDE620A14BE}"/>
          </ac:picMkLst>
        </pc:picChg>
      </pc:sldChg>
      <pc:sldChg chg="modSp mod">
        <pc:chgData name="suzuki toshihiko/3804161/鈴木　俊彦" userId="2fbc1616-7ce2-41c0-a129-3732f5ebbad7" providerId="ADAL" clId="{72BCD7A3-445D-4765-9040-05D182D9863E}" dt="2024-09-17T04:34:42.527" v="2610" actId="6549"/>
        <pc:sldMkLst>
          <pc:docMk/>
          <pc:sldMk cId="2575551309" sldId="1342"/>
        </pc:sldMkLst>
        <pc:spChg chg="mod">
          <ac:chgData name="suzuki toshihiko/3804161/鈴木　俊彦" userId="2fbc1616-7ce2-41c0-a129-3732f5ebbad7" providerId="ADAL" clId="{72BCD7A3-445D-4765-9040-05D182D9863E}" dt="2024-09-17T04:34:42.527" v="2610" actId="6549"/>
          <ac:spMkLst>
            <pc:docMk/>
            <pc:sldMk cId="2575551309" sldId="1342"/>
            <ac:spMk id="3" creationId="{38D2EAEF-968F-4D8F-ADFB-FE8830F3009C}"/>
          </ac:spMkLst>
        </pc:spChg>
      </pc:sldChg>
      <pc:sldChg chg="delSp modSp mod">
        <pc:chgData name="suzuki toshihiko/3804161/鈴木　俊彦" userId="2fbc1616-7ce2-41c0-a129-3732f5ebbad7" providerId="ADAL" clId="{72BCD7A3-445D-4765-9040-05D182D9863E}" dt="2024-09-13T05:37:04.629" v="2237" actId="1076"/>
        <pc:sldMkLst>
          <pc:docMk/>
          <pc:sldMk cId="1094476794" sldId="1346"/>
        </pc:sldMkLst>
        <pc:spChg chg="mod">
          <ac:chgData name="suzuki toshihiko/3804161/鈴木　俊彦" userId="2fbc1616-7ce2-41c0-a129-3732f5ebbad7" providerId="ADAL" clId="{72BCD7A3-445D-4765-9040-05D182D9863E}" dt="2024-09-13T05:33:26.838" v="2056" actId="20577"/>
          <ac:spMkLst>
            <pc:docMk/>
            <pc:sldMk cId="1094476794" sldId="1346"/>
            <ac:spMk id="2" creationId="{BA670EE7-551B-4C5C-81C9-E1A0810EBD4F}"/>
          </ac:spMkLst>
        </pc:spChg>
        <pc:spChg chg="del">
          <ac:chgData name="suzuki toshihiko/3804161/鈴木　俊彦" userId="2fbc1616-7ce2-41c0-a129-3732f5ebbad7" providerId="ADAL" clId="{72BCD7A3-445D-4765-9040-05D182D9863E}" dt="2024-09-12T03:07:20.547" v="251" actId="478"/>
          <ac:spMkLst>
            <pc:docMk/>
            <pc:sldMk cId="1094476794" sldId="1346"/>
            <ac:spMk id="4" creationId="{7FBCCEEE-4A61-7C98-FE2F-C156D6816488}"/>
          </ac:spMkLst>
        </pc:spChg>
        <pc:spChg chg="mod">
          <ac:chgData name="suzuki toshihiko/3804161/鈴木　俊彦" userId="2fbc1616-7ce2-41c0-a129-3732f5ebbad7" providerId="ADAL" clId="{72BCD7A3-445D-4765-9040-05D182D9863E}" dt="2024-09-13T05:37:04.629" v="2237" actId="1076"/>
          <ac:spMkLst>
            <pc:docMk/>
            <pc:sldMk cId="1094476794" sldId="1346"/>
            <ac:spMk id="5" creationId="{0417F6BC-F4B6-4A3A-B304-1513C0514D7F}"/>
          </ac:spMkLst>
        </pc:spChg>
        <pc:picChg chg="del">
          <ac:chgData name="suzuki toshihiko/3804161/鈴木　俊彦" userId="2fbc1616-7ce2-41c0-a129-3732f5ebbad7" providerId="ADAL" clId="{72BCD7A3-445D-4765-9040-05D182D9863E}" dt="2024-09-12T03:07:11.788" v="248" actId="478"/>
          <ac:picMkLst>
            <pc:docMk/>
            <pc:sldMk cId="1094476794" sldId="1346"/>
            <ac:picMk id="6" creationId="{FDF5FB19-CFFE-A08D-A515-D2F0EFEE2E1A}"/>
          </ac:picMkLst>
        </pc:picChg>
      </pc:sldChg>
      <pc:sldChg chg="addSp delSp modSp mod">
        <pc:chgData name="suzuki toshihiko/3804161/鈴木　俊彦" userId="2fbc1616-7ce2-41c0-a129-3732f5ebbad7" providerId="ADAL" clId="{72BCD7A3-445D-4765-9040-05D182D9863E}" dt="2024-09-13T05:32:32.916" v="2013" actId="20577"/>
        <pc:sldMkLst>
          <pc:docMk/>
          <pc:sldMk cId="838555262" sldId="1397"/>
        </pc:sldMkLst>
        <pc:spChg chg="mod">
          <ac:chgData name="suzuki toshihiko/3804161/鈴木　俊彦" userId="2fbc1616-7ce2-41c0-a129-3732f5ebbad7" providerId="ADAL" clId="{72BCD7A3-445D-4765-9040-05D182D9863E}" dt="2024-09-13T05:32:32.916" v="2013" actId="20577"/>
          <ac:spMkLst>
            <pc:docMk/>
            <pc:sldMk cId="838555262" sldId="1397"/>
            <ac:spMk id="2" creationId="{BA670EE7-551B-4C5C-81C9-E1A0810EBD4F}"/>
          </ac:spMkLst>
        </pc:spChg>
        <pc:picChg chg="mod ord">
          <ac:chgData name="suzuki toshihiko/3804161/鈴木　俊彦" userId="2fbc1616-7ce2-41c0-a129-3732f5ebbad7" providerId="ADAL" clId="{72BCD7A3-445D-4765-9040-05D182D9863E}" dt="2024-09-12T05:03:10.107" v="511" actId="14100"/>
          <ac:picMkLst>
            <pc:docMk/>
            <pc:sldMk cId="838555262" sldId="1397"/>
            <ac:picMk id="3" creationId="{2D91D8A0-7CDD-B8B2-C127-09AD25C11259}"/>
          </ac:picMkLst>
        </pc:picChg>
        <pc:picChg chg="del">
          <ac:chgData name="suzuki toshihiko/3804161/鈴木　俊彦" userId="2fbc1616-7ce2-41c0-a129-3732f5ebbad7" providerId="ADAL" clId="{72BCD7A3-445D-4765-9040-05D182D9863E}" dt="2024-09-12T05:00:05.458" v="360" actId="478"/>
          <ac:picMkLst>
            <pc:docMk/>
            <pc:sldMk cId="838555262" sldId="1397"/>
            <ac:picMk id="4" creationId="{FF73F9F8-1CE3-8E21-B9EE-138DD0B2AEAC}"/>
          </ac:picMkLst>
        </pc:picChg>
        <pc:picChg chg="mod ord">
          <ac:chgData name="suzuki toshihiko/3804161/鈴木　俊彦" userId="2fbc1616-7ce2-41c0-a129-3732f5ebbad7" providerId="ADAL" clId="{72BCD7A3-445D-4765-9040-05D182D9863E}" dt="2024-09-12T05:01:16.431" v="421" actId="14100"/>
          <ac:picMkLst>
            <pc:docMk/>
            <pc:sldMk cId="838555262" sldId="1397"/>
            <ac:picMk id="5" creationId="{5FD08913-00DF-EE62-9664-F005075B9DD7}"/>
          </ac:picMkLst>
        </pc:picChg>
        <pc:picChg chg="add mod">
          <ac:chgData name="suzuki toshihiko/3804161/鈴木　俊彦" userId="2fbc1616-7ce2-41c0-a129-3732f5ebbad7" providerId="ADAL" clId="{72BCD7A3-445D-4765-9040-05D182D9863E}" dt="2024-09-12T05:01:49.529" v="497" actId="14100"/>
          <ac:picMkLst>
            <pc:docMk/>
            <pc:sldMk cId="838555262" sldId="1397"/>
            <ac:picMk id="6" creationId="{CF3B29BD-D962-A968-66FF-75148D86E1A4}"/>
          </ac:picMkLst>
        </pc:picChg>
      </pc:sldChg>
      <pc:sldChg chg="addSp delSp modSp mod">
        <pc:chgData name="suzuki toshihiko/3804161/鈴木　俊彦" userId="2fbc1616-7ce2-41c0-a129-3732f5ebbad7" providerId="ADAL" clId="{72BCD7A3-445D-4765-9040-05D182D9863E}" dt="2024-09-13T05:32:39.962" v="2018" actId="20577"/>
        <pc:sldMkLst>
          <pc:docMk/>
          <pc:sldMk cId="4085922466" sldId="1398"/>
        </pc:sldMkLst>
        <pc:spChg chg="mod">
          <ac:chgData name="suzuki toshihiko/3804161/鈴木　俊彦" userId="2fbc1616-7ce2-41c0-a129-3732f5ebbad7" providerId="ADAL" clId="{72BCD7A3-445D-4765-9040-05D182D9863E}" dt="2024-09-13T05:32:39.962" v="2018" actId="20577"/>
          <ac:spMkLst>
            <pc:docMk/>
            <pc:sldMk cId="4085922466" sldId="1398"/>
            <ac:spMk id="2" creationId="{BA670EE7-551B-4C5C-81C9-E1A0810EBD4F}"/>
          </ac:spMkLst>
        </pc:spChg>
        <pc:spChg chg="mod ord">
          <ac:chgData name="suzuki toshihiko/3804161/鈴木　俊彦" userId="2fbc1616-7ce2-41c0-a129-3732f5ebbad7" providerId="ADAL" clId="{72BCD7A3-445D-4765-9040-05D182D9863E}" dt="2024-09-12T05:12:22.720" v="519" actId="1076"/>
          <ac:spMkLst>
            <pc:docMk/>
            <pc:sldMk cId="4085922466" sldId="1398"/>
            <ac:spMk id="4" creationId="{4D780DEC-5056-6116-D48C-75C4C74A8A29}"/>
          </ac:spMkLst>
        </pc:spChg>
        <pc:picChg chg="add mod">
          <ac:chgData name="suzuki toshihiko/3804161/鈴木　俊彦" userId="2fbc1616-7ce2-41c0-a129-3732f5ebbad7" providerId="ADAL" clId="{72BCD7A3-445D-4765-9040-05D182D9863E}" dt="2024-09-12T05:12:05.521" v="516" actId="1076"/>
          <ac:picMkLst>
            <pc:docMk/>
            <pc:sldMk cId="4085922466" sldId="1398"/>
            <ac:picMk id="3" creationId="{0EDFF46F-3ECA-E614-FDEE-D621B4B3C971}"/>
          </ac:picMkLst>
        </pc:picChg>
        <pc:picChg chg="del">
          <ac:chgData name="suzuki toshihiko/3804161/鈴木　俊彦" userId="2fbc1616-7ce2-41c0-a129-3732f5ebbad7" providerId="ADAL" clId="{72BCD7A3-445D-4765-9040-05D182D9863E}" dt="2024-09-12T03:06:33.882" v="211" actId="478"/>
          <ac:picMkLst>
            <pc:docMk/>
            <pc:sldMk cId="4085922466" sldId="1398"/>
            <ac:picMk id="5" creationId="{595F8FC1-BFC8-A4A9-C454-1A795659AE44}"/>
          </ac:picMkLst>
        </pc:picChg>
      </pc:sldChg>
      <pc:sldChg chg="addSp delSp modSp mod">
        <pc:chgData name="suzuki toshihiko/3804161/鈴木　俊彦" userId="2fbc1616-7ce2-41c0-a129-3732f5ebbad7" providerId="ADAL" clId="{72BCD7A3-445D-4765-9040-05D182D9863E}" dt="2024-09-17T04:50:15.796" v="2755" actId="1076"/>
        <pc:sldMkLst>
          <pc:docMk/>
          <pc:sldMk cId="955249578" sldId="1403"/>
        </pc:sldMkLst>
        <pc:spChg chg="del">
          <ac:chgData name="suzuki toshihiko/3804161/鈴木　俊彦" userId="2fbc1616-7ce2-41c0-a129-3732f5ebbad7" providerId="ADAL" clId="{72BCD7A3-445D-4765-9040-05D182D9863E}" dt="2024-09-12T03:05:51.167" v="175" actId="478"/>
          <ac:spMkLst>
            <pc:docMk/>
            <pc:sldMk cId="955249578" sldId="1403"/>
            <ac:spMk id="2" creationId="{FA90675B-DA6B-5E31-E6F9-ED136990D1F8}"/>
          </ac:spMkLst>
        </pc:spChg>
        <pc:spChg chg="add mod">
          <ac:chgData name="suzuki toshihiko/3804161/鈴木　俊彦" userId="2fbc1616-7ce2-41c0-a129-3732f5ebbad7" providerId="ADAL" clId="{72BCD7A3-445D-4765-9040-05D182D9863E}" dt="2024-09-17T04:50:15.796" v="2755" actId="1076"/>
          <ac:spMkLst>
            <pc:docMk/>
            <pc:sldMk cId="955249578" sldId="1403"/>
            <ac:spMk id="3" creationId="{34F7B7FF-E627-A8B3-D307-D5E48197AA13}"/>
          </ac:spMkLst>
        </pc:spChg>
        <pc:spChg chg="mod">
          <ac:chgData name="suzuki toshihiko/3804161/鈴木　俊彦" userId="2fbc1616-7ce2-41c0-a129-3732f5ebbad7" providerId="ADAL" clId="{72BCD7A3-445D-4765-9040-05D182D9863E}" dt="2024-09-12T03:05:45.253" v="174"/>
          <ac:spMkLst>
            <pc:docMk/>
            <pc:sldMk cId="955249578" sldId="1403"/>
            <ac:spMk id="5" creationId="{E96DA473-4095-1CBA-5DC3-458FD82DAB18}"/>
          </ac:spMkLst>
        </pc:spChg>
        <pc:spChg chg="del mod">
          <ac:chgData name="suzuki toshihiko/3804161/鈴木　俊彦" userId="2fbc1616-7ce2-41c0-a129-3732f5ebbad7" providerId="ADAL" clId="{72BCD7A3-445D-4765-9040-05D182D9863E}" dt="2024-09-12T03:05:57.486" v="177" actId="478"/>
          <ac:spMkLst>
            <pc:docMk/>
            <pc:sldMk cId="955249578" sldId="1403"/>
            <ac:spMk id="6" creationId="{7D59154A-366A-8B4A-1A3E-262120908F44}"/>
          </ac:spMkLst>
        </pc:spChg>
        <pc:picChg chg="add mod">
          <ac:chgData name="suzuki toshihiko/3804161/鈴木　俊彦" userId="2fbc1616-7ce2-41c0-a129-3732f5ebbad7" providerId="ADAL" clId="{72BCD7A3-445D-4765-9040-05D182D9863E}" dt="2024-09-13T05:47:15.608" v="2289" actId="14100"/>
          <ac:picMkLst>
            <pc:docMk/>
            <pc:sldMk cId="955249578" sldId="1403"/>
            <ac:picMk id="2" creationId="{4000AAEA-38F8-E92C-AE2C-F6583A2B4591}"/>
          </ac:picMkLst>
        </pc:picChg>
        <pc:picChg chg="del">
          <ac:chgData name="suzuki toshihiko/3804161/鈴木　俊彦" userId="2fbc1616-7ce2-41c0-a129-3732f5ebbad7" providerId="ADAL" clId="{72BCD7A3-445D-4765-9040-05D182D9863E}" dt="2024-09-12T03:05:15.498" v="156" actId="478"/>
          <ac:picMkLst>
            <pc:docMk/>
            <pc:sldMk cId="955249578" sldId="1403"/>
            <ac:picMk id="3" creationId="{223555AE-E1A0-D265-A796-9E8875F50551}"/>
          </ac:picMkLst>
        </pc:picChg>
      </pc:sldChg>
      <pc:sldChg chg="addSp delSp modSp mod">
        <pc:chgData name="suzuki toshihiko/3804161/鈴木　俊彦" userId="2fbc1616-7ce2-41c0-a129-3732f5ebbad7" providerId="ADAL" clId="{72BCD7A3-445D-4765-9040-05D182D9863E}" dt="2024-09-13T05:39:38.439" v="2248" actId="14100"/>
        <pc:sldMkLst>
          <pc:docMk/>
          <pc:sldMk cId="130408699" sldId="1404"/>
        </pc:sldMkLst>
        <pc:spChg chg="add mod">
          <ac:chgData name="suzuki toshihiko/3804161/鈴木　俊彦" userId="2fbc1616-7ce2-41c0-a129-3732f5ebbad7" providerId="ADAL" clId="{72BCD7A3-445D-4765-9040-05D182D9863E}" dt="2024-09-13T05:14:33.507" v="1541" actId="1076"/>
          <ac:spMkLst>
            <pc:docMk/>
            <pc:sldMk cId="130408699" sldId="1404"/>
            <ac:spMk id="2" creationId="{48EB0B87-F856-88AE-17DB-39E2D537F713}"/>
          </ac:spMkLst>
        </pc:spChg>
        <pc:spChg chg="add del mod">
          <ac:chgData name="suzuki toshihiko/3804161/鈴木　俊彦" userId="2fbc1616-7ce2-41c0-a129-3732f5ebbad7" providerId="ADAL" clId="{72BCD7A3-445D-4765-9040-05D182D9863E}" dt="2024-09-13T05:14:49.979" v="1545"/>
          <ac:spMkLst>
            <pc:docMk/>
            <pc:sldMk cId="130408699" sldId="1404"/>
            <ac:spMk id="3" creationId="{B990367C-798B-FDAE-EF97-115139D7BB2E}"/>
          </ac:spMkLst>
        </pc:spChg>
        <pc:spChg chg="del">
          <ac:chgData name="suzuki toshihiko/3804161/鈴木　俊彦" userId="2fbc1616-7ce2-41c0-a129-3732f5ebbad7" providerId="ADAL" clId="{72BCD7A3-445D-4765-9040-05D182D9863E}" dt="2024-09-12T03:06:19.187" v="203" actId="478"/>
          <ac:spMkLst>
            <pc:docMk/>
            <pc:sldMk cId="130408699" sldId="1404"/>
            <ac:spMk id="4" creationId="{3F58E290-27B4-D36E-64D4-9401CC38B408}"/>
          </ac:spMkLst>
        </pc:spChg>
        <pc:spChg chg="add mod">
          <ac:chgData name="suzuki toshihiko/3804161/鈴木　俊彦" userId="2fbc1616-7ce2-41c0-a129-3732f5ebbad7" providerId="ADAL" clId="{72BCD7A3-445D-4765-9040-05D182D9863E}" dt="2024-09-13T05:39:23.230" v="2246" actId="6549"/>
          <ac:spMkLst>
            <pc:docMk/>
            <pc:sldMk cId="130408699" sldId="1404"/>
            <ac:spMk id="4" creationId="{40A139D0-2595-2D8C-0322-801861CD5B76}"/>
          </ac:spMkLst>
        </pc:spChg>
        <pc:spChg chg="mod">
          <ac:chgData name="suzuki toshihiko/3804161/鈴木　俊彦" userId="2fbc1616-7ce2-41c0-a129-3732f5ebbad7" providerId="ADAL" clId="{72BCD7A3-445D-4765-9040-05D182D9863E}" dt="2024-09-13T05:38:34.590" v="2243" actId="403"/>
          <ac:spMkLst>
            <pc:docMk/>
            <pc:sldMk cId="130408699" sldId="1404"/>
            <ac:spMk id="5" creationId="{E96DA473-4095-1CBA-5DC3-458FD82DAB18}"/>
          </ac:spMkLst>
        </pc:spChg>
        <pc:spChg chg="add mod">
          <ac:chgData name="suzuki toshihiko/3804161/鈴木　俊彦" userId="2fbc1616-7ce2-41c0-a129-3732f5ebbad7" providerId="ADAL" clId="{72BCD7A3-445D-4765-9040-05D182D9863E}" dt="2024-09-13T05:19:32.841" v="1843" actId="6549"/>
          <ac:spMkLst>
            <pc:docMk/>
            <pc:sldMk cId="130408699" sldId="1404"/>
            <ac:spMk id="9" creationId="{EE885BCB-AF20-C0B1-C1F9-A570AC894DAD}"/>
          </ac:spMkLst>
        </pc:spChg>
        <pc:picChg chg="del">
          <ac:chgData name="suzuki toshihiko/3804161/鈴木　俊彦" userId="2fbc1616-7ce2-41c0-a129-3732f5ebbad7" providerId="ADAL" clId="{72BCD7A3-445D-4765-9040-05D182D9863E}" dt="2024-09-12T03:06:16.671" v="202" actId="478"/>
          <ac:picMkLst>
            <pc:docMk/>
            <pc:sldMk cId="130408699" sldId="1404"/>
            <ac:picMk id="3" creationId="{71150E9B-F441-7A4F-2953-84AC3A77A700}"/>
          </ac:picMkLst>
        </pc:picChg>
        <pc:picChg chg="add mod ord">
          <ac:chgData name="suzuki toshihiko/3804161/鈴木　俊彦" userId="2fbc1616-7ce2-41c0-a129-3732f5ebbad7" providerId="ADAL" clId="{72BCD7A3-445D-4765-9040-05D182D9863E}" dt="2024-09-13T05:39:38.439" v="2248" actId="14100"/>
          <ac:picMkLst>
            <pc:docMk/>
            <pc:sldMk cId="130408699" sldId="1404"/>
            <ac:picMk id="8" creationId="{30A73A25-9807-FB29-40CD-DB8CEF6EA6BB}"/>
          </ac:picMkLst>
        </pc:picChg>
      </pc:sldChg>
      <pc:sldChg chg="addSp delSp modSp mod">
        <pc:chgData name="suzuki toshihiko/3804161/鈴木　俊彦" userId="2fbc1616-7ce2-41c0-a129-3732f5ebbad7" providerId="ADAL" clId="{72BCD7A3-445D-4765-9040-05D182D9863E}" dt="2024-09-13T05:33:05.809" v="2039" actId="20577"/>
        <pc:sldMkLst>
          <pc:docMk/>
          <pc:sldMk cId="3837345356" sldId="1408"/>
        </pc:sldMkLst>
        <pc:spChg chg="mod">
          <ac:chgData name="suzuki toshihiko/3804161/鈴木　俊彦" userId="2fbc1616-7ce2-41c0-a129-3732f5ebbad7" providerId="ADAL" clId="{72BCD7A3-445D-4765-9040-05D182D9863E}" dt="2024-09-13T05:33:05.809" v="2039" actId="20577"/>
          <ac:spMkLst>
            <pc:docMk/>
            <pc:sldMk cId="3837345356" sldId="1408"/>
            <ac:spMk id="2" creationId="{BA670EE7-551B-4C5C-81C9-E1A0810EBD4F}"/>
          </ac:spMkLst>
        </pc:spChg>
        <pc:spChg chg="mod">
          <ac:chgData name="suzuki toshihiko/3804161/鈴木　俊彦" userId="2fbc1616-7ce2-41c0-a129-3732f5ebbad7" providerId="ADAL" clId="{72BCD7A3-445D-4765-9040-05D182D9863E}" dt="2024-09-12T05:39:06.711" v="1066" actId="1076"/>
          <ac:spMkLst>
            <pc:docMk/>
            <pc:sldMk cId="3837345356" sldId="1408"/>
            <ac:spMk id="3" creationId="{9873B732-F839-2862-43DD-8C0D68489002}"/>
          </ac:spMkLst>
        </pc:spChg>
        <pc:picChg chg="add mod ord">
          <ac:chgData name="suzuki toshihiko/3804161/鈴木　俊彦" userId="2fbc1616-7ce2-41c0-a129-3732f5ebbad7" providerId="ADAL" clId="{72BCD7A3-445D-4765-9040-05D182D9863E}" dt="2024-09-12T05:38:57.313" v="1065" actId="1076"/>
          <ac:picMkLst>
            <pc:docMk/>
            <pc:sldMk cId="3837345356" sldId="1408"/>
            <ac:picMk id="4" creationId="{DE4E0839-AE9C-9DDA-0302-2DDA77707168}"/>
          </ac:picMkLst>
        </pc:picChg>
        <pc:picChg chg="del">
          <ac:chgData name="suzuki toshihiko/3804161/鈴木　俊彦" userId="2fbc1616-7ce2-41c0-a129-3732f5ebbad7" providerId="ADAL" clId="{72BCD7A3-445D-4765-9040-05D182D9863E}" dt="2024-09-12T03:06:36.559" v="212" actId="478"/>
          <ac:picMkLst>
            <pc:docMk/>
            <pc:sldMk cId="3837345356" sldId="1408"/>
            <ac:picMk id="5" creationId="{8230D4C3-FD9D-1F0E-AC13-343720013E33}"/>
          </ac:picMkLst>
        </pc:picChg>
      </pc:sldChg>
      <pc:sldChg chg="addSp modSp add mod">
        <pc:chgData name="suzuki toshihiko/3804161/鈴木　俊彦" userId="2fbc1616-7ce2-41c0-a129-3732f5ebbad7" providerId="ADAL" clId="{72BCD7A3-445D-4765-9040-05D182D9863E}" dt="2024-09-13T05:38:13.332" v="2241" actId="20577"/>
        <pc:sldMkLst>
          <pc:docMk/>
          <pc:sldMk cId="2662091864" sldId="1409"/>
        </pc:sldMkLst>
        <pc:spChg chg="mod">
          <ac:chgData name="suzuki toshihiko/3804161/鈴木　俊彦" userId="2fbc1616-7ce2-41c0-a129-3732f5ebbad7" providerId="ADAL" clId="{72BCD7A3-445D-4765-9040-05D182D9863E}" dt="2024-09-13T05:38:13.332" v="2241" actId="20577"/>
          <ac:spMkLst>
            <pc:docMk/>
            <pc:sldMk cId="2662091864" sldId="1409"/>
            <ac:spMk id="2" creationId="{BA670EE7-551B-4C5C-81C9-E1A0810EBD4F}"/>
          </ac:spMkLst>
        </pc:spChg>
        <pc:spChg chg="add mod">
          <ac:chgData name="suzuki toshihiko/3804161/鈴木　俊彦" userId="2fbc1616-7ce2-41c0-a129-3732f5ebbad7" providerId="ADAL" clId="{72BCD7A3-445D-4765-9040-05D182D9863E}" dt="2024-09-12T05:16:04.761" v="577" actId="207"/>
          <ac:spMkLst>
            <pc:docMk/>
            <pc:sldMk cId="2662091864" sldId="1409"/>
            <ac:spMk id="5" creationId="{E5721521-91F9-A7DD-439F-B1D80419394B}"/>
          </ac:spMkLst>
        </pc:spChg>
        <pc:spChg chg="add mod">
          <ac:chgData name="suzuki toshihiko/3804161/鈴木　俊彦" userId="2fbc1616-7ce2-41c0-a129-3732f5ebbad7" providerId="ADAL" clId="{72BCD7A3-445D-4765-9040-05D182D9863E}" dt="2024-09-12T05:28:18.488" v="913" actId="20577"/>
          <ac:spMkLst>
            <pc:docMk/>
            <pc:sldMk cId="2662091864" sldId="1409"/>
            <ac:spMk id="6" creationId="{12EA2056-FF60-7D64-CB49-D073716E8F19}"/>
          </ac:spMkLst>
        </pc:spChg>
      </pc:sldChg>
      <pc:sldChg chg="delSp modSp add mod">
        <pc:chgData name="suzuki toshihiko/3804161/鈴木　俊彦" userId="2fbc1616-7ce2-41c0-a129-3732f5ebbad7" providerId="ADAL" clId="{72BCD7A3-445D-4765-9040-05D182D9863E}" dt="2024-09-13T05:32:53.576" v="2029" actId="20577"/>
        <pc:sldMkLst>
          <pc:docMk/>
          <pc:sldMk cId="1321393764" sldId="1410"/>
        </pc:sldMkLst>
        <pc:spChg chg="mod">
          <ac:chgData name="suzuki toshihiko/3804161/鈴木　俊彦" userId="2fbc1616-7ce2-41c0-a129-3732f5ebbad7" providerId="ADAL" clId="{72BCD7A3-445D-4765-9040-05D182D9863E}" dt="2024-09-13T05:32:53.576" v="2029" actId="20577"/>
          <ac:spMkLst>
            <pc:docMk/>
            <pc:sldMk cId="1321393764" sldId="1410"/>
            <ac:spMk id="2" creationId="{BA670EE7-551B-4C5C-81C9-E1A0810EBD4F}"/>
          </ac:spMkLst>
        </pc:spChg>
        <pc:spChg chg="mod">
          <ac:chgData name="suzuki toshihiko/3804161/鈴木　俊彦" userId="2fbc1616-7ce2-41c0-a129-3732f5ebbad7" providerId="ADAL" clId="{72BCD7A3-445D-4765-9040-05D182D9863E}" dt="2024-09-12T05:31:42.403" v="1001" actId="6549"/>
          <ac:spMkLst>
            <pc:docMk/>
            <pc:sldMk cId="1321393764" sldId="1410"/>
            <ac:spMk id="5" creationId="{E5721521-91F9-A7DD-439F-B1D80419394B}"/>
          </ac:spMkLst>
        </pc:spChg>
        <pc:spChg chg="del mod">
          <ac:chgData name="suzuki toshihiko/3804161/鈴木　俊彦" userId="2fbc1616-7ce2-41c0-a129-3732f5ebbad7" providerId="ADAL" clId="{72BCD7A3-445D-4765-9040-05D182D9863E}" dt="2024-09-12T05:30:13.164" v="938" actId="478"/>
          <ac:spMkLst>
            <pc:docMk/>
            <pc:sldMk cId="1321393764" sldId="1410"/>
            <ac:spMk id="6" creationId="{12EA2056-FF60-7D64-CB49-D073716E8F19}"/>
          </ac:spMkLst>
        </pc:spChg>
      </pc:sldChg>
      <pc:sldChg chg="modSp add mod">
        <pc:chgData name="suzuki toshihiko/3804161/鈴木　俊彦" userId="2fbc1616-7ce2-41c0-a129-3732f5ebbad7" providerId="ADAL" clId="{72BCD7A3-445D-4765-9040-05D182D9863E}" dt="2024-09-13T05:32:59.519" v="2034" actId="20577"/>
        <pc:sldMkLst>
          <pc:docMk/>
          <pc:sldMk cId="1540627922" sldId="1411"/>
        </pc:sldMkLst>
        <pc:spChg chg="mod">
          <ac:chgData name="suzuki toshihiko/3804161/鈴木　俊彦" userId="2fbc1616-7ce2-41c0-a129-3732f5ebbad7" providerId="ADAL" clId="{72BCD7A3-445D-4765-9040-05D182D9863E}" dt="2024-09-13T05:32:59.519" v="2034" actId="20577"/>
          <ac:spMkLst>
            <pc:docMk/>
            <pc:sldMk cId="1540627922" sldId="1411"/>
            <ac:spMk id="2" creationId="{BA670EE7-551B-4C5C-81C9-E1A0810EBD4F}"/>
          </ac:spMkLst>
        </pc:spChg>
        <pc:spChg chg="mod">
          <ac:chgData name="suzuki toshihiko/3804161/鈴木　俊彦" userId="2fbc1616-7ce2-41c0-a129-3732f5ebbad7" providerId="ADAL" clId="{72BCD7A3-445D-4765-9040-05D182D9863E}" dt="2024-09-12T05:36:15.854" v="1058" actId="207"/>
          <ac:spMkLst>
            <pc:docMk/>
            <pc:sldMk cId="1540627922" sldId="1411"/>
            <ac:spMk id="5" creationId="{E5721521-91F9-A7DD-439F-B1D80419394B}"/>
          </ac:spMkLst>
        </pc:spChg>
      </pc:sldChg>
      <pc:sldChg chg="addSp modSp add mod">
        <pc:chgData name="suzuki toshihiko/3804161/鈴木　俊彦" userId="2fbc1616-7ce2-41c0-a129-3732f5ebbad7" providerId="ADAL" clId="{72BCD7A3-445D-4765-9040-05D182D9863E}" dt="2024-09-13T05:33:14.368" v="2044" actId="20577"/>
        <pc:sldMkLst>
          <pc:docMk/>
          <pc:sldMk cId="1496639956" sldId="1412"/>
        </pc:sldMkLst>
        <pc:spChg chg="mod">
          <ac:chgData name="suzuki toshihiko/3804161/鈴木　俊彦" userId="2fbc1616-7ce2-41c0-a129-3732f5ebbad7" providerId="ADAL" clId="{72BCD7A3-445D-4765-9040-05D182D9863E}" dt="2024-09-13T05:33:14.368" v="2044" actId="20577"/>
          <ac:spMkLst>
            <pc:docMk/>
            <pc:sldMk cId="1496639956" sldId="1412"/>
            <ac:spMk id="2" creationId="{BA670EE7-551B-4C5C-81C9-E1A0810EBD4F}"/>
          </ac:spMkLst>
        </pc:spChg>
        <pc:spChg chg="add mod">
          <ac:chgData name="suzuki toshihiko/3804161/鈴木　俊彦" userId="2fbc1616-7ce2-41c0-a129-3732f5ebbad7" providerId="ADAL" clId="{72BCD7A3-445D-4765-9040-05D182D9863E}" dt="2024-09-12T06:16:12.495" v="1088" actId="207"/>
          <ac:spMkLst>
            <pc:docMk/>
            <pc:sldMk cId="1496639956" sldId="1412"/>
            <ac:spMk id="5" creationId="{44C75499-37EF-B25B-CE82-25B47661CC38}"/>
          </ac:spMkLst>
        </pc:spChg>
      </pc:sldChg>
      <pc:sldChg chg="addSp modSp add mod">
        <pc:chgData name="suzuki toshihiko/3804161/鈴木　俊彦" userId="2fbc1616-7ce2-41c0-a129-3732f5ebbad7" providerId="ADAL" clId="{72BCD7A3-445D-4765-9040-05D182D9863E}" dt="2024-09-13T05:33:20.177" v="2049" actId="20577"/>
        <pc:sldMkLst>
          <pc:docMk/>
          <pc:sldMk cId="345541244" sldId="1413"/>
        </pc:sldMkLst>
        <pc:spChg chg="mod">
          <ac:chgData name="suzuki toshihiko/3804161/鈴木　俊彦" userId="2fbc1616-7ce2-41c0-a129-3732f5ebbad7" providerId="ADAL" clId="{72BCD7A3-445D-4765-9040-05D182D9863E}" dt="2024-09-13T05:33:20.177" v="2049" actId="20577"/>
          <ac:spMkLst>
            <pc:docMk/>
            <pc:sldMk cId="345541244" sldId="1413"/>
            <ac:spMk id="2" creationId="{BA670EE7-551B-4C5C-81C9-E1A0810EBD4F}"/>
          </ac:spMkLst>
        </pc:spChg>
        <pc:spChg chg="mod">
          <ac:chgData name="suzuki toshihiko/3804161/鈴木　俊彦" userId="2fbc1616-7ce2-41c0-a129-3732f5ebbad7" providerId="ADAL" clId="{72BCD7A3-445D-4765-9040-05D182D9863E}" dt="2024-09-12T06:19:57.579" v="1123" actId="14100"/>
          <ac:spMkLst>
            <pc:docMk/>
            <pc:sldMk cId="345541244" sldId="1413"/>
            <ac:spMk id="5" creationId="{44C75499-37EF-B25B-CE82-25B47661CC38}"/>
          </ac:spMkLst>
        </pc:spChg>
        <pc:spChg chg="add mod">
          <ac:chgData name="suzuki toshihiko/3804161/鈴木　俊彦" userId="2fbc1616-7ce2-41c0-a129-3732f5ebbad7" providerId="ADAL" clId="{72BCD7A3-445D-4765-9040-05D182D9863E}" dt="2024-09-12T06:25:04.578" v="1272" actId="1035"/>
          <ac:spMkLst>
            <pc:docMk/>
            <pc:sldMk cId="345541244" sldId="1413"/>
            <ac:spMk id="6" creationId="{CB0A5740-253C-E5C9-120B-51EF88DF455D}"/>
          </ac:spMkLst>
        </pc:spChg>
        <pc:picChg chg="mod">
          <ac:chgData name="suzuki toshihiko/3804161/鈴木　俊彦" userId="2fbc1616-7ce2-41c0-a129-3732f5ebbad7" providerId="ADAL" clId="{72BCD7A3-445D-4765-9040-05D182D9863E}" dt="2024-09-12T06:20:41.079" v="1124" actId="1076"/>
          <ac:picMkLst>
            <pc:docMk/>
            <pc:sldMk cId="345541244" sldId="1413"/>
            <ac:picMk id="4" creationId="{DE4E0839-AE9C-9DDA-0302-2DDA77707168}"/>
          </ac:picMkLst>
        </pc:picChg>
      </pc:sldChg>
      <pc:sldChg chg="addSp delSp modSp add mod">
        <pc:chgData name="suzuki toshihiko/3804161/鈴木　俊彦" userId="2fbc1616-7ce2-41c0-a129-3732f5ebbad7" providerId="ADAL" clId="{72BCD7A3-445D-4765-9040-05D182D9863E}" dt="2024-09-13T05:38:26.010" v="2242" actId="403"/>
        <pc:sldMkLst>
          <pc:docMk/>
          <pc:sldMk cId="3914973186" sldId="1414"/>
        </pc:sldMkLst>
        <pc:spChg chg="mod">
          <ac:chgData name="suzuki toshihiko/3804161/鈴木　俊彦" userId="2fbc1616-7ce2-41c0-a129-3732f5ebbad7" providerId="ADAL" clId="{72BCD7A3-445D-4765-9040-05D182D9863E}" dt="2024-09-13T05:22:42.179" v="1897" actId="20577"/>
          <ac:spMkLst>
            <pc:docMk/>
            <pc:sldMk cId="3914973186" sldId="1414"/>
            <ac:spMk id="2" creationId="{48EB0B87-F856-88AE-17DB-39E2D537F713}"/>
          </ac:spMkLst>
        </pc:spChg>
        <pc:spChg chg="mod">
          <ac:chgData name="suzuki toshihiko/3804161/鈴木　俊彦" userId="2fbc1616-7ce2-41c0-a129-3732f5ebbad7" providerId="ADAL" clId="{72BCD7A3-445D-4765-9040-05D182D9863E}" dt="2024-09-13T05:29:25.501" v="1992" actId="403"/>
          <ac:spMkLst>
            <pc:docMk/>
            <pc:sldMk cId="3914973186" sldId="1414"/>
            <ac:spMk id="4" creationId="{40A139D0-2595-2D8C-0322-801861CD5B76}"/>
          </ac:spMkLst>
        </pc:spChg>
        <pc:spChg chg="mod">
          <ac:chgData name="suzuki toshihiko/3804161/鈴木　俊彦" userId="2fbc1616-7ce2-41c0-a129-3732f5ebbad7" providerId="ADAL" clId="{72BCD7A3-445D-4765-9040-05D182D9863E}" dt="2024-09-13T05:38:26.010" v="2242" actId="403"/>
          <ac:spMkLst>
            <pc:docMk/>
            <pc:sldMk cId="3914973186" sldId="1414"/>
            <ac:spMk id="5" creationId="{E96DA473-4095-1CBA-5DC3-458FD82DAB18}"/>
          </ac:spMkLst>
        </pc:spChg>
        <pc:spChg chg="mod">
          <ac:chgData name="suzuki toshihiko/3804161/鈴木　俊彦" userId="2fbc1616-7ce2-41c0-a129-3732f5ebbad7" providerId="ADAL" clId="{72BCD7A3-445D-4765-9040-05D182D9863E}" dt="2024-09-13T05:31:13.365" v="2000" actId="14100"/>
          <ac:spMkLst>
            <pc:docMk/>
            <pc:sldMk cId="3914973186" sldId="1414"/>
            <ac:spMk id="9" creationId="{EE885BCB-AF20-C0B1-C1F9-A570AC894DAD}"/>
          </ac:spMkLst>
        </pc:spChg>
        <pc:picChg chg="add mod ord">
          <ac:chgData name="suzuki toshihiko/3804161/鈴木　俊彦" userId="2fbc1616-7ce2-41c0-a129-3732f5ebbad7" providerId="ADAL" clId="{72BCD7A3-445D-4765-9040-05D182D9863E}" dt="2024-09-13T05:31:19.363" v="2001" actId="166"/>
          <ac:picMkLst>
            <pc:docMk/>
            <pc:sldMk cId="3914973186" sldId="1414"/>
            <ac:picMk id="6" creationId="{741905C5-DE0B-14E7-52FF-2FA41101D920}"/>
          </ac:picMkLst>
        </pc:picChg>
        <pc:picChg chg="del">
          <ac:chgData name="suzuki toshihiko/3804161/鈴木　俊彦" userId="2fbc1616-7ce2-41c0-a129-3732f5ebbad7" providerId="ADAL" clId="{72BCD7A3-445D-4765-9040-05D182D9863E}" dt="2024-09-13T05:27:17.425" v="1974" actId="478"/>
          <ac:picMkLst>
            <pc:docMk/>
            <pc:sldMk cId="3914973186" sldId="1414"/>
            <ac:picMk id="8" creationId="{30A73A25-9807-FB29-40CD-DB8CEF6EA6BB}"/>
          </ac:picMkLst>
        </pc:picChg>
      </pc:sldChg>
    </pc:docChg>
  </pc:docChgLst>
  <pc:docChgLst>
    <pc:chgData name="suzuki toshihiko/3804161/鈴木　俊彦" userId="2fbc1616-7ce2-41c0-a129-3732f5ebbad7" providerId="ADAL" clId="{08890BC8-2979-4A75-9B20-81EFC3E45554}"/>
    <pc:docChg chg="custSel addSld delSld modSld sldOrd">
      <pc:chgData name="suzuki toshihiko/3804161/鈴木　俊彦" userId="2fbc1616-7ce2-41c0-a129-3732f5ebbad7" providerId="ADAL" clId="{08890BC8-2979-4A75-9B20-81EFC3E45554}" dt="2024-01-16T06:43:17.770" v="1628" actId="14100"/>
      <pc:docMkLst>
        <pc:docMk/>
      </pc:docMkLst>
      <pc:sldChg chg="modSp mod">
        <pc:chgData name="suzuki toshihiko/3804161/鈴木　俊彦" userId="2fbc1616-7ce2-41c0-a129-3732f5ebbad7" providerId="ADAL" clId="{08890BC8-2979-4A75-9B20-81EFC3E45554}" dt="2024-01-16T04:00:11.818" v="760" actId="6549"/>
        <pc:sldMkLst>
          <pc:docMk/>
          <pc:sldMk cId="0" sldId="261"/>
        </pc:sldMkLst>
        <pc:spChg chg="mod">
          <ac:chgData name="suzuki toshihiko/3804161/鈴木　俊彦" userId="2fbc1616-7ce2-41c0-a129-3732f5ebbad7" providerId="ADAL" clId="{08890BC8-2979-4A75-9B20-81EFC3E45554}" dt="2024-01-16T04:00:11.818" v="760" actId="6549"/>
          <ac:spMkLst>
            <pc:docMk/>
            <pc:sldMk cId="0" sldId="261"/>
            <ac:spMk id="7172" creationId="{7AB7EBA5-0380-4042-8945-66FC369D15BB}"/>
          </ac:spMkLst>
        </pc:spChg>
      </pc:sldChg>
      <pc:sldChg chg="addSp delSp modSp mod">
        <pc:chgData name="suzuki toshihiko/3804161/鈴木　俊彦" userId="2fbc1616-7ce2-41c0-a129-3732f5ebbad7" providerId="ADAL" clId="{08890BC8-2979-4A75-9B20-81EFC3E45554}" dt="2024-01-15T10:06:18.939" v="338" actId="14100"/>
        <pc:sldMkLst>
          <pc:docMk/>
          <pc:sldMk cId="1405431242" sldId="1280"/>
        </pc:sldMkLst>
        <pc:spChg chg="mod">
          <ac:chgData name="suzuki toshihiko/3804161/鈴木　俊彦" userId="2fbc1616-7ce2-41c0-a129-3732f5ebbad7" providerId="ADAL" clId="{08890BC8-2979-4A75-9B20-81EFC3E45554}" dt="2024-01-15T09:14:03.854" v="24" actId="6549"/>
          <ac:spMkLst>
            <pc:docMk/>
            <pc:sldMk cId="1405431242" sldId="1280"/>
            <ac:spMk id="2" creationId="{BA670EE7-551B-4C5C-81C9-E1A0810EBD4F}"/>
          </ac:spMkLst>
        </pc:spChg>
        <pc:graphicFrameChg chg="add del mod">
          <ac:chgData name="suzuki toshihiko/3804161/鈴木　俊彦" userId="2fbc1616-7ce2-41c0-a129-3732f5ebbad7" providerId="ADAL" clId="{08890BC8-2979-4A75-9B20-81EFC3E45554}" dt="2024-01-15T10:03:42.351" v="305" actId="478"/>
          <ac:graphicFrameMkLst>
            <pc:docMk/>
            <pc:sldMk cId="1405431242" sldId="1280"/>
            <ac:graphicFrameMk id="5" creationId="{ADD9FC1A-733C-36A2-2239-14D3958B870E}"/>
          </ac:graphicFrameMkLst>
        </pc:graphicFrameChg>
        <pc:graphicFrameChg chg="add del mod modGraphic">
          <ac:chgData name="suzuki toshihiko/3804161/鈴木　俊彦" userId="2fbc1616-7ce2-41c0-a129-3732f5ebbad7" providerId="ADAL" clId="{08890BC8-2979-4A75-9B20-81EFC3E45554}" dt="2024-01-15T10:03:55.174" v="308" actId="478"/>
          <ac:graphicFrameMkLst>
            <pc:docMk/>
            <pc:sldMk cId="1405431242" sldId="1280"/>
            <ac:graphicFrameMk id="6" creationId="{B54EDE35-5B56-9876-49CA-2AB62E5BB133}"/>
          </ac:graphicFrameMkLst>
        </pc:graphicFrameChg>
        <pc:picChg chg="add del mod">
          <ac:chgData name="suzuki toshihiko/3804161/鈴木　俊彦" userId="2fbc1616-7ce2-41c0-a129-3732f5ebbad7" providerId="ADAL" clId="{08890BC8-2979-4A75-9B20-81EFC3E45554}" dt="2024-01-15T10:03:36.506" v="303" actId="478"/>
          <ac:picMkLst>
            <pc:docMk/>
            <pc:sldMk cId="1405431242" sldId="1280"/>
            <ac:picMk id="3" creationId="{015B8C49-0734-E9DD-5014-1C8764C80E5B}"/>
          </ac:picMkLst>
        </pc:picChg>
        <pc:picChg chg="del">
          <ac:chgData name="suzuki toshihiko/3804161/鈴木　俊彦" userId="2fbc1616-7ce2-41c0-a129-3732f5ebbad7" providerId="ADAL" clId="{08890BC8-2979-4A75-9B20-81EFC3E45554}" dt="2024-01-15T09:32:44.284" v="222" actId="478"/>
          <ac:picMkLst>
            <pc:docMk/>
            <pc:sldMk cId="1405431242" sldId="1280"/>
            <ac:picMk id="4" creationId="{41960238-618E-3102-29AE-4757E83070AA}"/>
          </ac:picMkLst>
        </pc:picChg>
        <pc:picChg chg="add mod">
          <ac:chgData name="suzuki toshihiko/3804161/鈴木　俊彦" userId="2fbc1616-7ce2-41c0-a129-3732f5ebbad7" providerId="ADAL" clId="{08890BC8-2979-4A75-9B20-81EFC3E45554}" dt="2024-01-15T10:06:18.939" v="338" actId="14100"/>
          <ac:picMkLst>
            <pc:docMk/>
            <pc:sldMk cId="1405431242" sldId="1280"/>
            <ac:picMk id="7" creationId="{E707FC70-55B2-4C89-2011-755E52D9D045}"/>
          </ac:picMkLst>
        </pc:picChg>
      </pc:sldChg>
      <pc:sldChg chg="addSp delSp modSp mod">
        <pc:chgData name="suzuki toshihiko/3804161/鈴木　俊彦" userId="2fbc1616-7ce2-41c0-a129-3732f5ebbad7" providerId="ADAL" clId="{08890BC8-2979-4A75-9B20-81EFC3E45554}" dt="2024-01-15T10:08:45.555" v="346" actId="14100"/>
        <pc:sldMkLst>
          <pc:docMk/>
          <pc:sldMk cId="4191006365" sldId="1288"/>
        </pc:sldMkLst>
        <pc:spChg chg="mod">
          <ac:chgData name="suzuki toshihiko/3804161/鈴木　俊彦" userId="2fbc1616-7ce2-41c0-a129-3732f5ebbad7" providerId="ADAL" clId="{08890BC8-2979-4A75-9B20-81EFC3E45554}" dt="2024-01-15T09:14:16.591" v="27" actId="6549"/>
          <ac:spMkLst>
            <pc:docMk/>
            <pc:sldMk cId="4191006365" sldId="1288"/>
            <ac:spMk id="2" creationId="{BA670EE7-551B-4C5C-81C9-E1A0810EBD4F}"/>
          </ac:spMkLst>
        </pc:spChg>
        <pc:spChg chg="mod">
          <ac:chgData name="suzuki toshihiko/3804161/鈴木　俊彦" userId="2fbc1616-7ce2-41c0-a129-3732f5ebbad7" providerId="ADAL" clId="{08890BC8-2979-4A75-9B20-81EFC3E45554}" dt="2024-01-15T09:35:37.615" v="293" actId="1038"/>
          <ac:spMkLst>
            <pc:docMk/>
            <pc:sldMk cId="4191006365" sldId="1288"/>
            <ac:spMk id="6" creationId="{3EC955E6-7F46-466F-B43D-C86C17EC0E2C}"/>
          </ac:spMkLst>
        </pc:spChg>
        <pc:picChg chg="add del mod ord">
          <ac:chgData name="suzuki toshihiko/3804161/鈴木　俊彦" userId="2fbc1616-7ce2-41c0-a129-3732f5ebbad7" providerId="ADAL" clId="{08890BC8-2979-4A75-9B20-81EFC3E45554}" dt="2024-01-15T10:08:16.005" v="339" actId="478"/>
          <ac:picMkLst>
            <pc:docMk/>
            <pc:sldMk cId="4191006365" sldId="1288"/>
            <ac:picMk id="3" creationId="{74702CA7-E30B-65C9-683D-A746D9638E6D}"/>
          </ac:picMkLst>
        </pc:picChg>
        <pc:picChg chg="del">
          <ac:chgData name="suzuki toshihiko/3804161/鈴木　俊彦" userId="2fbc1616-7ce2-41c0-a129-3732f5ebbad7" providerId="ADAL" clId="{08890BC8-2979-4A75-9B20-81EFC3E45554}" dt="2024-01-15T09:34:44.601" v="257" actId="478"/>
          <ac:picMkLst>
            <pc:docMk/>
            <pc:sldMk cId="4191006365" sldId="1288"/>
            <ac:picMk id="4" creationId="{37B05DE2-4EB0-FD7D-DEF0-2F25A7A9B44D}"/>
          </ac:picMkLst>
        </pc:picChg>
        <pc:picChg chg="add mod">
          <ac:chgData name="suzuki toshihiko/3804161/鈴木　俊彦" userId="2fbc1616-7ce2-41c0-a129-3732f5ebbad7" providerId="ADAL" clId="{08890BC8-2979-4A75-9B20-81EFC3E45554}" dt="2024-01-15T10:08:45.555" v="346" actId="14100"/>
          <ac:picMkLst>
            <pc:docMk/>
            <pc:sldMk cId="4191006365" sldId="1288"/>
            <ac:picMk id="5" creationId="{0386B76F-36E1-32AC-7E35-975791D28E11}"/>
          </ac:picMkLst>
        </pc:picChg>
      </pc:sldChg>
      <pc:sldChg chg="addSp delSp modSp mod">
        <pc:chgData name="suzuki toshihiko/3804161/鈴木　俊彦" userId="2fbc1616-7ce2-41c0-a129-3732f5ebbad7" providerId="ADAL" clId="{08890BC8-2979-4A75-9B20-81EFC3E45554}" dt="2024-01-15T10:37:09.445" v="734" actId="1035"/>
        <pc:sldMkLst>
          <pc:docMk/>
          <pc:sldMk cId="3453718961" sldId="1314"/>
        </pc:sldMkLst>
        <pc:spChg chg="mod">
          <ac:chgData name="suzuki toshihiko/3804161/鈴木　俊彦" userId="2fbc1616-7ce2-41c0-a129-3732f5ebbad7" providerId="ADAL" clId="{08890BC8-2979-4A75-9B20-81EFC3E45554}" dt="2024-01-15T10:12:33.834" v="388" actId="14100"/>
          <ac:spMkLst>
            <pc:docMk/>
            <pc:sldMk cId="3453718961" sldId="1314"/>
            <ac:spMk id="6" creationId="{7C536139-7754-9760-F15D-987D2EC5DB93}"/>
          </ac:spMkLst>
        </pc:spChg>
        <pc:picChg chg="add mod ord">
          <ac:chgData name="suzuki toshihiko/3804161/鈴木　俊彦" userId="2fbc1616-7ce2-41c0-a129-3732f5ebbad7" providerId="ADAL" clId="{08890BC8-2979-4A75-9B20-81EFC3E45554}" dt="2024-01-15T10:11:58.606" v="381" actId="14100"/>
          <ac:picMkLst>
            <pc:docMk/>
            <pc:sldMk cId="3453718961" sldId="1314"/>
            <ac:picMk id="3" creationId="{027A2FA8-F93B-DD52-05EA-11E581CDEE9F}"/>
          </ac:picMkLst>
        </pc:picChg>
        <pc:picChg chg="del">
          <ac:chgData name="suzuki toshihiko/3804161/鈴木　俊彦" userId="2fbc1616-7ce2-41c0-a129-3732f5ebbad7" providerId="ADAL" clId="{08890BC8-2979-4A75-9B20-81EFC3E45554}" dt="2024-01-15T10:11:18.448" v="376" actId="478"/>
          <ac:picMkLst>
            <pc:docMk/>
            <pc:sldMk cId="3453718961" sldId="1314"/>
            <ac:picMk id="4" creationId="{B8032223-3714-F904-46FF-06143CD2795F}"/>
          </ac:picMkLst>
        </pc:picChg>
        <pc:picChg chg="add mod">
          <ac:chgData name="suzuki toshihiko/3804161/鈴木　俊彦" userId="2fbc1616-7ce2-41c0-a129-3732f5ebbad7" providerId="ADAL" clId="{08890BC8-2979-4A75-9B20-81EFC3E45554}" dt="2024-01-15T10:24:44.403" v="592" actId="1036"/>
          <ac:picMkLst>
            <pc:docMk/>
            <pc:sldMk cId="3453718961" sldId="1314"/>
            <ac:picMk id="5" creationId="{5FD08913-00DF-EE62-9664-F005075B9DD7}"/>
          </ac:picMkLst>
        </pc:picChg>
        <pc:picChg chg="add mod">
          <ac:chgData name="suzuki toshihiko/3804161/鈴木　俊彦" userId="2fbc1616-7ce2-41c0-a129-3732f5ebbad7" providerId="ADAL" clId="{08890BC8-2979-4A75-9B20-81EFC3E45554}" dt="2024-01-15T10:37:09.445" v="734" actId="1035"/>
          <ac:picMkLst>
            <pc:docMk/>
            <pc:sldMk cId="3453718961" sldId="1314"/>
            <ac:picMk id="7" creationId="{3D939426-F64D-28FC-6D22-91B1AF2ECCC5}"/>
          </ac:picMkLst>
        </pc:picChg>
      </pc:sldChg>
      <pc:sldChg chg="modSp mod">
        <pc:chgData name="suzuki toshihiko/3804161/鈴木　俊彦" userId="2fbc1616-7ce2-41c0-a129-3732f5ebbad7" providerId="ADAL" clId="{08890BC8-2979-4A75-9B20-81EFC3E45554}" dt="2024-01-15T10:09:44.706" v="375" actId="1036"/>
        <pc:sldMkLst>
          <pc:docMk/>
          <pc:sldMk cId="1094476794" sldId="1346"/>
        </pc:sldMkLst>
        <pc:spChg chg="mod">
          <ac:chgData name="suzuki toshihiko/3804161/鈴木　俊彦" userId="2fbc1616-7ce2-41c0-a129-3732f5ebbad7" providerId="ADAL" clId="{08890BC8-2979-4A75-9B20-81EFC3E45554}" dt="2024-01-15T10:09:44.706" v="375" actId="1036"/>
          <ac:spMkLst>
            <pc:docMk/>
            <pc:sldMk cId="1094476794" sldId="1346"/>
            <ac:spMk id="6" creationId="{0FFCE29D-26BF-4FFD-B1B6-0B940AE0ED5F}"/>
          </ac:spMkLst>
        </pc:spChg>
      </pc:sldChg>
      <pc:sldChg chg="addSp delSp modSp mod">
        <pc:chgData name="suzuki toshihiko/3804161/鈴木　俊彦" userId="2fbc1616-7ce2-41c0-a129-3732f5ebbad7" providerId="ADAL" clId="{08890BC8-2979-4A75-9B20-81EFC3E45554}" dt="2024-01-16T06:40:48.540" v="1615" actId="1037"/>
        <pc:sldMkLst>
          <pc:docMk/>
          <pc:sldMk cId="3992593958" sldId="1378"/>
        </pc:sldMkLst>
        <pc:spChg chg="mod">
          <ac:chgData name="suzuki toshihiko/3804161/鈴木　俊彦" userId="2fbc1616-7ce2-41c0-a129-3732f5ebbad7" providerId="ADAL" clId="{08890BC8-2979-4A75-9B20-81EFC3E45554}" dt="2024-01-16T04:29:44.379" v="1299" actId="1076"/>
          <ac:spMkLst>
            <pc:docMk/>
            <pc:sldMk cId="3992593958" sldId="1378"/>
            <ac:spMk id="2" creationId="{E6E21FB6-E399-F334-4B2F-4990D60B02DD}"/>
          </ac:spMkLst>
        </pc:spChg>
        <pc:spChg chg="add del mod">
          <ac:chgData name="suzuki toshihiko/3804161/鈴木　俊彦" userId="2fbc1616-7ce2-41c0-a129-3732f5ebbad7" providerId="ADAL" clId="{08890BC8-2979-4A75-9B20-81EFC3E45554}" dt="2024-01-16T04:02:57.160" v="841"/>
          <ac:spMkLst>
            <pc:docMk/>
            <pc:sldMk cId="3992593958" sldId="1378"/>
            <ac:spMk id="3" creationId="{053FB4E4-B426-C089-45AA-D17A4771047F}"/>
          </ac:spMkLst>
        </pc:spChg>
        <pc:spChg chg="del">
          <ac:chgData name="suzuki toshihiko/3804161/鈴木　俊彦" userId="2fbc1616-7ce2-41c0-a129-3732f5ebbad7" providerId="ADAL" clId="{08890BC8-2979-4A75-9B20-81EFC3E45554}" dt="2024-01-15T09:36:02.757" v="295" actId="478"/>
          <ac:spMkLst>
            <pc:docMk/>
            <pc:sldMk cId="3992593958" sldId="1378"/>
            <ac:spMk id="3" creationId="{F92EB9B0-4F5B-8477-23FD-A5F8B1A0DB8F}"/>
          </ac:spMkLst>
        </pc:spChg>
        <pc:spChg chg="del">
          <ac:chgData name="suzuki toshihiko/3804161/鈴木　俊彦" userId="2fbc1616-7ce2-41c0-a129-3732f5ebbad7" providerId="ADAL" clId="{08890BC8-2979-4A75-9B20-81EFC3E45554}" dt="2024-01-15T09:36:04.514" v="296" actId="478"/>
          <ac:spMkLst>
            <pc:docMk/>
            <pc:sldMk cId="3992593958" sldId="1378"/>
            <ac:spMk id="4" creationId="{9B858CB7-492C-CC10-B890-9432B1EFDE04}"/>
          </ac:spMkLst>
        </pc:spChg>
        <pc:spChg chg="add mod">
          <ac:chgData name="suzuki toshihiko/3804161/鈴木　俊彦" userId="2fbc1616-7ce2-41c0-a129-3732f5ebbad7" providerId="ADAL" clId="{08890BC8-2979-4A75-9B20-81EFC3E45554}" dt="2024-01-16T04:10:30.769" v="977" actId="1037"/>
          <ac:spMkLst>
            <pc:docMk/>
            <pc:sldMk cId="3992593958" sldId="1378"/>
            <ac:spMk id="4" creationId="{DD95BFDE-AEBD-8F40-20D4-5923D9158F7C}"/>
          </ac:spMkLst>
        </pc:spChg>
        <pc:spChg chg="add mod">
          <ac:chgData name="suzuki toshihiko/3804161/鈴木　俊彦" userId="2fbc1616-7ce2-41c0-a129-3732f5ebbad7" providerId="ADAL" clId="{08890BC8-2979-4A75-9B20-81EFC3E45554}" dt="2024-01-16T06:40:18.713" v="1608" actId="20577"/>
          <ac:spMkLst>
            <pc:docMk/>
            <pc:sldMk cId="3992593958" sldId="1378"/>
            <ac:spMk id="5" creationId="{1F1FA1B2-2311-D50F-F05A-8D8074BF4092}"/>
          </ac:spMkLst>
        </pc:spChg>
        <pc:spChg chg="mod">
          <ac:chgData name="suzuki toshihiko/3804161/鈴木　俊彦" userId="2fbc1616-7ce2-41c0-a129-3732f5ebbad7" providerId="ADAL" clId="{08890BC8-2979-4A75-9B20-81EFC3E45554}" dt="2024-01-16T04:01:04.732" v="769" actId="403"/>
          <ac:spMkLst>
            <pc:docMk/>
            <pc:sldMk cId="3992593958" sldId="1378"/>
            <ac:spMk id="6" creationId="{87BC1D3D-CCEA-0EC7-C4CE-23FB886429B9}"/>
          </ac:spMkLst>
        </pc:spChg>
        <pc:spChg chg="add mod">
          <ac:chgData name="suzuki toshihiko/3804161/鈴木　俊彦" userId="2fbc1616-7ce2-41c0-a129-3732f5ebbad7" providerId="ADAL" clId="{08890BC8-2979-4A75-9B20-81EFC3E45554}" dt="2024-01-16T06:40:48.540" v="1615" actId="1037"/>
          <ac:spMkLst>
            <pc:docMk/>
            <pc:sldMk cId="3992593958" sldId="1378"/>
            <ac:spMk id="9" creationId="{03334761-537E-F555-8487-0F135B963074}"/>
          </ac:spMkLst>
        </pc:spChg>
        <pc:picChg chg="add del">
          <ac:chgData name="suzuki toshihiko/3804161/鈴木　俊彦" userId="2fbc1616-7ce2-41c0-a129-3732f5ebbad7" providerId="ADAL" clId="{08890BC8-2979-4A75-9B20-81EFC3E45554}" dt="2024-01-16T04:20:22.672" v="1071"/>
          <ac:picMkLst>
            <pc:docMk/>
            <pc:sldMk cId="3992593958" sldId="1378"/>
            <ac:picMk id="7" creationId="{3CECED02-88FA-D140-E048-AA2675629FF0}"/>
          </ac:picMkLst>
        </pc:picChg>
        <pc:picChg chg="add mod">
          <ac:chgData name="suzuki toshihiko/3804161/鈴木　俊彦" userId="2fbc1616-7ce2-41c0-a129-3732f5ebbad7" providerId="ADAL" clId="{08890BC8-2979-4A75-9B20-81EFC3E45554}" dt="2024-01-16T06:40:44.859" v="1609" actId="14100"/>
          <ac:picMkLst>
            <pc:docMk/>
            <pc:sldMk cId="3992593958" sldId="1378"/>
            <ac:picMk id="8" creationId="{DE290A83-70E3-605C-4689-5A3C7D712F84}"/>
          </ac:picMkLst>
        </pc:picChg>
      </pc:sldChg>
      <pc:sldChg chg="addSp delSp modSp mod ord">
        <pc:chgData name="suzuki toshihiko/3804161/鈴木　俊彦" userId="2fbc1616-7ce2-41c0-a129-3732f5ebbad7" providerId="ADAL" clId="{08890BC8-2979-4A75-9B20-81EFC3E45554}" dt="2024-01-15T10:25:38.938" v="619" actId="14100"/>
        <pc:sldMkLst>
          <pc:docMk/>
          <pc:sldMk cId="853882320" sldId="1388"/>
        </pc:sldMkLst>
        <pc:spChg chg="add mod">
          <ac:chgData name="suzuki toshihiko/3804161/鈴木　俊彦" userId="2fbc1616-7ce2-41c0-a129-3732f5ebbad7" providerId="ADAL" clId="{08890BC8-2979-4A75-9B20-81EFC3E45554}" dt="2024-01-15T10:25:26.035" v="606" actId="6549"/>
          <ac:spMkLst>
            <pc:docMk/>
            <pc:sldMk cId="853882320" sldId="1388"/>
            <ac:spMk id="6" creationId="{846FC85A-1772-F744-2EE6-C23877ABFDC2}"/>
          </ac:spMkLst>
        </pc:spChg>
        <pc:picChg chg="add del mod">
          <ac:chgData name="suzuki toshihiko/3804161/鈴木　俊彦" userId="2fbc1616-7ce2-41c0-a129-3732f5ebbad7" providerId="ADAL" clId="{08890BC8-2979-4A75-9B20-81EFC3E45554}" dt="2024-01-15T10:20:06.914" v="498" actId="478"/>
          <ac:picMkLst>
            <pc:docMk/>
            <pc:sldMk cId="853882320" sldId="1388"/>
            <ac:picMk id="3" creationId="{3D0985C4-4B48-D955-2508-954A52C82C7A}"/>
          </ac:picMkLst>
        </pc:picChg>
        <pc:picChg chg="add mod">
          <ac:chgData name="suzuki toshihiko/3804161/鈴木　俊彦" userId="2fbc1616-7ce2-41c0-a129-3732f5ebbad7" providerId="ADAL" clId="{08890BC8-2979-4A75-9B20-81EFC3E45554}" dt="2024-01-15T10:25:38.938" v="619" actId="14100"/>
          <ac:picMkLst>
            <pc:docMk/>
            <pc:sldMk cId="853882320" sldId="1388"/>
            <ac:picMk id="4" creationId="{08C02CDC-C3C0-F4C5-C48E-FD5B6F73609F}"/>
          </ac:picMkLst>
        </pc:picChg>
        <pc:picChg chg="del">
          <ac:chgData name="suzuki toshihiko/3804161/鈴木　俊彦" userId="2fbc1616-7ce2-41c0-a129-3732f5ebbad7" providerId="ADAL" clId="{08890BC8-2979-4A75-9B20-81EFC3E45554}" dt="2024-01-15T10:17:30.347" v="465" actId="478"/>
          <ac:picMkLst>
            <pc:docMk/>
            <pc:sldMk cId="853882320" sldId="1388"/>
            <ac:picMk id="5" creationId="{8036BA50-1554-4F93-D436-827030C4A601}"/>
          </ac:picMkLst>
        </pc:picChg>
      </pc:sldChg>
      <pc:sldChg chg="delSp modSp mod">
        <pc:chgData name="suzuki toshihiko/3804161/鈴木　俊彦" userId="2fbc1616-7ce2-41c0-a129-3732f5ebbad7" providerId="ADAL" clId="{08890BC8-2979-4A75-9B20-81EFC3E45554}" dt="2024-01-15T09:20:06.828" v="221" actId="1076"/>
        <pc:sldMkLst>
          <pc:docMk/>
          <pc:sldMk cId="4117792956" sldId="1389"/>
        </pc:sldMkLst>
        <pc:spChg chg="del">
          <ac:chgData name="suzuki toshihiko/3804161/鈴木　俊彦" userId="2fbc1616-7ce2-41c0-a129-3732f5ebbad7" providerId="ADAL" clId="{08890BC8-2979-4A75-9B20-81EFC3E45554}" dt="2024-01-15T09:19:19.861" v="193" actId="478"/>
          <ac:spMkLst>
            <pc:docMk/>
            <pc:sldMk cId="4117792956" sldId="1389"/>
            <ac:spMk id="3" creationId="{2A887E25-DF40-8A74-BF57-1226FB7B60D3}"/>
          </ac:spMkLst>
        </pc:spChg>
        <pc:spChg chg="mod">
          <ac:chgData name="suzuki toshihiko/3804161/鈴木　俊彦" userId="2fbc1616-7ce2-41c0-a129-3732f5ebbad7" providerId="ADAL" clId="{08890BC8-2979-4A75-9B20-81EFC3E45554}" dt="2024-01-15T09:20:06.828" v="221" actId="1076"/>
          <ac:spMkLst>
            <pc:docMk/>
            <pc:sldMk cId="4117792956" sldId="1389"/>
            <ac:spMk id="5" creationId="{74206518-0DE1-2B49-70BA-1BFEF03E32FF}"/>
          </ac:spMkLst>
        </pc:spChg>
        <pc:spChg chg="mod">
          <ac:chgData name="suzuki toshihiko/3804161/鈴木　俊彦" userId="2fbc1616-7ce2-41c0-a129-3732f5ebbad7" providerId="ADAL" clId="{08890BC8-2979-4A75-9B20-81EFC3E45554}" dt="2024-01-15T09:16:13.272" v="128" actId="6549"/>
          <ac:spMkLst>
            <pc:docMk/>
            <pc:sldMk cId="4117792956" sldId="1389"/>
            <ac:spMk id="6" creationId="{87BC1D3D-CCEA-0EC7-C4CE-23FB886429B9}"/>
          </ac:spMkLst>
        </pc:spChg>
        <pc:picChg chg="del">
          <ac:chgData name="suzuki toshihiko/3804161/鈴木　俊彦" userId="2fbc1616-7ce2-41c0-a129-3732f5ebbad7" providerId="ADAL" clId="{08890BC8-2979-4A75-9B20-81EFC3E45554}" dt="2024-01-15T09:16:20.498" v="129" actId="478"/>
          <ac:picMkLst>
            <pc:docMk/>
            <pc:sldMk cId="4117792956" sldId="1389"/>
            <ac:picMk id="2" creationId="{0F523C40-CA0F-BA3A-D99E-CCF8BB34F1BC}"/>
          </ac:picMkLst>
        </pc:picChg>
      </pc:sldChg>
      <pc:sldChg chg="delSp del mod">
        <pc:chgData name="suzuki toshihiko/3804161/鈴木　俊彦" userId="2fbc1616-7ce2-41c0-a129-3732f5ebbad7" providerId="ADAL" clId="{08890BC8-2979-4A75-9B20-81EFC3E45554}" dt="2024-01-16T04:26:04.902" v="1195" actId="47"/>
        <pc:sldMkLst>
          <pc:docMk/>
          <pc:sldMk cId="2929866964" sldId="1390"/>
        </pc:sldMkLst>
        <pc:picChg chg="del">
          <ac:chgData name="suzuki toshihiko/3804161/鈴木　俊彦" userId="2fbc1616-7ce2-41c0-a129-3732f5ebbad7" providerId="ADAL" clId="{08890BC8-2979-4A75-9B20-81EFC3E45554}" dt="2024-01-15T09:36:06.480" v="297" actId="478"/>
          <ac:picMkLst>
            <pc:docMk/>
            <pc:sldMk cId="2929866964" sldId="1390"/>
            <ac:picMk id="4" creationId="{EA1BEADC-6FF0-8351-70BF-08113D8DE407}"/>
          </ac:picMkLst>
        </pc:picChg>
        <pc:picChg chg="del">
          <ac:chgData name="suzuki toshihiko/3804161/鈴木　俊彦" userId="2fbc1616-7ce2-41c0-a129-3732f5ebbad7" providerId="ADAL" clId="{08890BC8-2979-4A75-9B20-81EFC3E45554}" dt="2024-01-15T09:36:07.983" v="298" actId="478"/>
          <ac:picMkLst>
            <pc:docMk/>
            <pc:sldMk cId="2929866964" sldId="1390"/>
            <ac:picMk id="10" creationId="{2667FF92-E3DB-BF65-3890-4FA99B20E8A6}"/>
          </ac:picMkLst>
        </pc:picChg>
      </pc:sldChg>
      <pc:sldChg chg="del">
        <pc:chgData name="suzuki toshihiko/3804161/鈴木　俊彦" userId="2fbc1616-7ce2-41c0-a129-3732f5ebbad7" providerId="ADAL" clId="{08890BC8-2979-4A75-9B20-81EFC3E45554}" dt="2024-01-15T09:16:29.986" v="130" actId="2696"/>
        <pc:sldMkLst>
          <pc:docMk/>
          <pc:sldMk cId="828492313" sldId="1391"/>
        </pc:sldMkLst>
      </pc:sldChg>
      <pc:sldChg chg="delSp del mod">
        <pc:chgData name="suzuki toshihiko/3804161/鈴木　俊彦" userId="2fbc1616-7ce2-41c0-a129-3732f5ebbad7" providerId="ADAL" clId="{08890BC8-2979-4A75-9B20-81EFC3E45554}" dt="2024-01-16T04:26:25.605" v="1198" actId="47"/>
        <pc:sldMkLst>
          <pc:docMk/>
          <pc:sldMk cId="1940397345" sldId="1392"/>
        </pc:sldMkLst>
        <pc:picChg chg="del">
          <ac:chgData name="suzuki toshihiko/3804161/鈴木　俊彦" userId="2fbc1616-7ce2-41c0-a129-3732f5ebbad7" providerId="ADAL" clId="{08890BC8-2979-4A75-9B20-81EFC3E45554}" dt="2024-01-15T09:36:09.848" v="299" actId="478"/>
          <ac:picMkLst>
            <pc:docMk/>
            <pc:sldMk cId="1940397345" sldId="1392"/>
            <ac:picMk id="5" creationId="{806F85A0-C6E7-92A9-DB0C-1E9E6520F3E8}"/>
          </ac:picMkLst>
        </pc:picChg>
      </pc:sldChg>
      <pc:sldChg chg="delSp del mod">
        <pc:chgData name="suzuki toshihiko/3804161/鈴木　俊彦" userId="2fbc1616-7ce2-41c0-a129-3732f5ebbad7" providerId="ADAL" clId="{08890BC8-2979-4A75-9B20-81EFC3E45554}" dt="2024-01-16T04:26:23.434" v="1197" actId="47"/>
        <pc:sldMkLst>
          <pc:docMk/>
          <pc:sldMk cId="3016833195" sldId="1393"/>
        </pc:sldMkLst>
        <pc:picChg chg="del">
          <ac:chgData name="suzuki toshihiko/3804161/鈴木　俊彦" userId="2fbc1616-7ce2-41c0-a129-3732f5ebbad7" providerId="ADAL" clId="{08890BC8-2979-4A75-9B20-81EFC3E45554}" dt="2024-01-15T09:36:14.086" v="300" actId="478"/>
          <ac:picMkLst>
            <pc:docMk/>
            <pc:sldMk cId="3016833195" sldId="1393"/>
            <ac:picMk id="5" creationId="{D4826289-32B9-2B52-E3BB-71B8E7217C7D}"/>
          </ac:picMkLst>
        </pc:picChg>
      </pc:sldChg>
      <pc:sldChg chg="delSp del mod">
        <pc:chgData name="suzuki toshihiko/3804161/鈴木　俊彦" userId="2fbc1616-7ce2-41c0-a129-3732f5ebbad7" providerId="ADAL" clId="{08890BC8-2979-4A75-9B20-81EFC3E45554}" dt="2024-01-16T04:26:21.952" v="1196" actId="47"/>
        <pc:sldMkLst>
          <pc:docMk/>
          <pc:sldMk cId="1329761933" sldId="1394"/>
        </pc:sldMkLst>
        <pc:spChg chg="del">
          <ac:chgData name="suzuki toshihiko/3804161/鈴木　俊彦" userId="2fbc1616-7ce2-41c0-a129-3732f5ebbad7" providerId="ADAL" clId="{08890BC8-2979-4A75-9B20-81EFC3E45554}" dt="2024-01-15T09:36:18.915" v="302" actId="478"/>
          <ac:spMkLst>
            <pc:docMk/>
            <pc:sldMk cId="1329761933" sldId="1394"/>
            <ac:spMk id="4" creationId="{301A6190-5773-06FE-5B83-9C2B91CB1BF8}"/>
          </ac:spMkLst>
        </pc:spChg>
        <pc:picChg chg="del">
          <ac:chgData name="suzuki toshihiko/3804161/鈴木　俊彦" userId="2fbc1616-7ce2-41c0-a129-3732f5ebbad7" providerId="ADAL" clId="{08890BC8-2979-4A75-9B20-81EFC3E45554}" dt="2024-01-15T09:36:15.974" v="301" actId="478"/>
          <ac:picMkLst>
            <pc:docMk/>
            <pc:sldMk cId="1329761933" sldId="1394"/>
            <ac:picMk id="2" creationId="{AB46D9AE-BDA8-4BC5-078E-89B95984E843}"/>
          </ac:picMkLst>
        </pc:picChg>
      </pc:sldChg>
      <pc:sldChg chg="addSp modSp add mod">
        <pc:chgData name="suzuki toshihiko/3804161/鈴木　俊彦" userId="2fbc1616-7ce2-41c0-a129-3732f5ebbad7" providerId="ADAL" clId="{08890BC8-2979-4A75-9B20-81EFC3E45554}" dt="2024-01-15T10:19:57.149" v="497" actId="207"/>
        <pc:sldMkLst>
          <pc:docMk/>
          <pc:sldMk cId="1744891008" sldId="1395"/>
        </pc:sldMkLst>
        <pc:spChg chg="add mod">
          <ac:chgData name="suzuki toshihiko/3804161/鈴木　俊彦" userId="2fbc1616-7ce2-41c0-a129-3732f5ebbad7" providerId="ADAL" clId="{08890BC8-2979-4A75-9B20-81EFC3E45554}" dt="2024-01-15T10:19:57.149" v="497" actId="207"/>
          <ac:spMkLst>
            <pc:docMk/>
            <pc:sldMk cId="1744891008" sldId="1395"/>
            <ac:spMk id="4" creationId="{998A8BBA-7CB1-9CAC-8CA1-C2B8960F8770}"/>
          </ac:spMkLst>
        </pc:spChg>
        <pc:picChg chg="mod">
          <ac:chgData name="suzuki toshihiko/3804161/鈴木　俊彦" userId="2fbc1616-7ce2-41c0-a129-3732f5ebbad7" providerId="ADAL" clId="{08890BC8-2979-4A75-9B20-81EFC3E45554}" dt="2024-01-15T10:19:12.372" v="472" actId="14100"/>
          <ac:picMkLst>
            <pc:docMk/>
            <pc:sldMk cId="1744891008" sldId="1395"/>
            <ac:picMk id="3" creationId="{3D0985C4-4B48-D955-2508-954A52C82C7A}"/>
          </ac:picMkLst>
        </pc:picChg>
      </pc:sldChg>
      <pc:sldChg chg="addSp delSp modSp add mod">
        <pc:chgData name="suzuki toshihiko/3804161/鈴木　俊彦" userId="2fbc1616-7ce2-41c0-a129-3732f5ebbad7" providerId="ADAL" clId="{08890BC8-2979-4A75-9B20-81EFC3E45554}" dt="2024-01-16T06:43:17.770" v="1628" actId="14100"/>
        <pc:sldMkLst>
          <pc:docMk/>
          <pc:sldMk cId="2468765138" sldId="1396"/>
        </pc:sldMkLst>
        <pc:spChg chg="mod">
          <ac:chgData name="suzuki toshihiko/3804161/鈴木　俊彦" userId="2fbc1616-7ce2-41c0-a129-3732f5ebbad7" providerId="ADAL" clId="{08890BC8-2979-4A75-9B20-81EFC3E45554}" dt="2024-01-15T10:35:40.741" v="636" actId="20577"/>
          <ac:spMkLst>
            <pc:docMk/>
            <pc:sldMk cId="2468765138" sldId="1396"/>
            <ac:spMk id="6" creationId="{846FC85A-1772-F744-2EE6-C23877ABFDC2}"/>
          </ac:spMkLst>
        </pc:spChg>
        <pc:picChg chg="add mod">
          <ac:chgData name="suzuki toshihiko/3804161/鈴木　俊彦" userId="2fbc1616-7ce2-41c0-a129-3732f5ebbad7" providerId="ADAL" clId="{08890BC8-2979-4A75-9B20-81EFC3E45554}" dt="2024-01-16T06:43:17.770" v="1628" actId="14100"/>
          <ac:picMkLst>
            <pc:docMk/>
            <pc:sldMk cId="2468765138" sldId="1396"/>
            <ac:picMk id="3" creationId="{C9CA42DB-842B-1C69-13BC-4A7F394DD9CA}"/>
          </ac:picMkLst>
        </pc:picChg>
        <pc:picChg chg="del">
          <ac:chgData name="suzuki toshihiko/3804161/鈴木　俊彦" userId="2fbc1616-7ce2-41c0-a129-3732f5ebbad7" providerId="ADAL" clId="{08890BC8-2979-4A75-9B20-81EFC3E45554}" dt="2024-01-15T10:34:59.389" v="621" actId="478"/>
          <ac:picMkLst>
            <pc:docMk/>
            <pc:sldMk cId="2468765138" sldId="1396"/>
            <ac:picMk id="4" creationId="{08C02CDC-C3C0-F4C5-C48E-FD5B6F73609F}"/>
          </ac:picMkLst>
        </pc:picChg>
      </pc:sldChg>
      <pc:sldChg chg="addSp delSp modSp add mod">
        <pc:chgData name="suzuki toshihiko/3804161/鈴木　俊彦" userId="2fbc1616-7ce2-41c0-a129-3732f5ebbad7" providerId="ADAL" clId="{08890BC8-2979-4A75-9B20-81EFC3E45554}" dt="2024-01-16T06:42:00.620" v="1625" actId="20577"/>
        <pc:sldMkLst>
          <pc:docMk/>
          <pc:sldMk cId="1915464162" sldId="1397"/>
        </pc:sldMkLst>
        <pc:spChg chg="del">
          <ac:chgData name="suzuki toshihiko/3804161/鈴木　俊彦" userId="2fbc1616-7ce2-41c0-a129-3732f5ebbad7" providerId="ADAL" clId="{08890BC8-2979-4A75-9B20-81EFC3E45554}" dt="2024-01-16T04:29:49.923" v="1300" actId="478"/>
          <ac:spMkLst>
            <pc:docMk/>
            <pc:sldMk cId="1915464162" sldId="1397"/>
            <ac:spMk id="2" creationId="{E6E21FB6-E399-F334-4B2F-4990D60B02DD}"/>
          </ac:spMkLst>
        </pc:spChg>
        <pc:spChg chg="mod">
          <ac:chgData name="suzuki toshihiko/3804161/鈴木　俊彦" userId="2fbc1616-7ce2-41c0-a129-3732f5ebbad7" providerId="ADAL" clId="{08890BC8-2979-4A75-9B20-81EFC3E45554}" dt="2024-01-16T04:12:05.569" v="984" actId="6549"/>
          <ac:spMkLst>
            <pc:docMk/>
            <pc:sldMk cId="1915464162" sldId="1397"/>
            <ac:spMk id="4" creationId="{DD95BFDE-AEBD-8F40-20D4-5923D9158F7C}"/>
          </ac:spMkLst>
        </pc:spChg>
        <pc:spChg chg="mod">
          <ac:chgData name="suzuki toshihiko/3804161/鈴木　俊彦" userId="2fbc1616-7ce2-41c0-a129-3732f5ebbad7" providerId="ADAL" clId="{08890BC8-2979-4A75-9B20-81EFC3E45554}" dt="2024-01-16T06:42:00.620" v="1625" actId="20577"/>
          <ac:spMkLst>
            <pc:docMk/>
            <pc:sldMk cId="1915464162" sldId="1397"/>
            <ac:spMk id="5" creationId="{1F1FA1B2-2311-D50F-F05A-8D8074BF4092}"/>
          </ac:spMkLst>
        </pc:spChg>
        <pc:spChg chg="add del mod">
          <ac:chgData name="suzuki toshihiko/3804161/鈴木　俊彦" userId="2fbc1616-7ce2-41c0-a129-3732f5ebbad7" providerId="ADAL" clId="{08890BC8-2979-4A75-9B20-81EFC3E45554}" dt="2024-01-16T04:20:57.603" v="1078" actId="478"/>
          <ac:spMkLst>
            <pc:docMk/>
            <pc:sldMk cId="1915464162" sldId="1397"/>
            <ac:spMk id="7" creationId="{E8F0B814-F819-693C-2579-0DB7903A07E0}"/>
          </ac:spMkLst>
        </pc:spChg>
        <pc:spChg chg="add mod">
          <ac:chgData name="suzuki toshihiko/3804161/鈴木　俊彦" userId="2fbc1616-7ce2-41c0-a129-3732f5ebbad7" providerId="ADAL" clId="{08890BC8-2979-4A75-9B20-81EFC3E45554}" dt="2024-01-16T04:32:01.973" v="1310" actId="113"/>
          <ac:spMkLst>
            <pc:docMk/>
            <pc:sldMk cId="1915464162" sldId="1397"/>
            <ac:spMk id="8" creationId="{7C921F4F-E7E2-2659-7CF9-EC6F49577F8D}"/>
          </ac:spMkLst>
        </pc:spChg>
        <pc:spChg chg="add mod">
          <ac:chgData name="suzuki toshihiko/3804161/鈴木　俊彦" userId="2fbc1616-7ce2-41c0-a129-3732f5ebbad7" providerId="ADAL" clId="{08890BC8-2979-4A75-9B20-81EFC3E45554}" dt="2024-01-16T04:31:10.140" v="1308" actId="207"/>
          <ac:spMkLst>
            <pc:docMk/>
            <pc:sldMk cId="1915464162" sldId="1397"/>
            <ac:spMk id="9" creationId="{36BD8866-A4B4-768A-430C-C54B83D5C841}"/>
          </ac:spMkLst>
        </pc:spChg>
        <pc:spChg chg="add mod">
          <ac:chgData name="suzuki toshihiko/3804161/鈴木　俊彦" userId="2fbc1616-7ce2-41c0-a129-3732f5ebbad7" providerId="ADAL" clId="{08890BC8-2979-4A75-9B20-81EFC3E45554}" dt="2024-01-16T04:29:59.659" v="1301"/>
          <ac:spMkLst>
            <pc:docMk/>
            <pc:sldMk cId="1915464162" sldId="1397"/>
            <ac:spMk id="10" creationId="{DAF59442-6B2F-0927-5922-F4F0581BE1C1}"/>
          </ac:spMkLst>
        </pc:spChg>
        <pc:picChg chg="add del mod">
          <ac:chgData name="suzuki toshihiko/3804161/鈴木　俊彦" userId="2fbc1616-7ce2-41c0-a129-3732f5ebbad7" providerId="ADAL" clId="{08890BC8-2979-4A75-9B20-81EFC3E45554}" dt="2024-01-16T04:20:55.328" v="1077" actId="478"/>
          <ac:picMkLst>
            <pc:docMk/>
            <pc:sldMk cId="1915464162" sldId="1397"/>
            <ac:picMk id="3" creationId="{5FC9B524-936B-65F9-3FA9-4E26CFF5FF4E}"/>
          </ac:picMkLst>
        </pc:picChg>
      </pc:sldChg>
      <pc:sldChg chg="addSp delSp modSp add mod">
        <pc:chgData name="suzuki toshihiko/3804161/鈴木　俊彦" userId="2fbc1616-7ce2-41c0-a129-3732f5ebbad7" providerId="ADAL" clId="{08890BC8-2979-4A75-9B20-81EFC3E45554}" dt="2024-01-16T06:28:21.041" v="1569" actId="14100"/>
        <pc:sldMkLst>
          <pc:docMk/>
          <pc:sldMk cId="2695475416" sldId="1398"/>
        </pc:sldMkLst>
        <pc:spChg chg="del">
          <ac:chgData name="suzuki toshihiko/3804161/鈴木　俊彦" userId="2fbc1616-7ce2-41c0-a129-3732f5ebbad7" providerId="ADAL" clId="{08890BC8-2979-4A75-9B20-81EFC3E45554}" dt="2024-01-16T04:30:03.801" v="1302" actId="478"/>
          <ac:spMkLst>
            <pc:docMk/>
            <pc:sldMk cId="2695475416" sldId="1398"/>
            <ac:spMk id="2" creationId="{E6E21FB6-E399-F334-4B2F-4990D60B02DD}"/>
          </ac:spMkLst>
        </pc:spChg>
        <pc:spChg chg="add mod">
          <ac:chgData name="suzuki toshihiko/3804161/鈴木　俊彦" userId="2fbc1616-7ce2-41c0-a129-3732f5ebbad7" providerId="ADAL" clId="{08890BC8-2979-4A75-9B20-81EFC3E45554}" dt="2024-01-16T04:30:05.550" v="1303"/>
          <ac:spMkLst>
            <pc:docMk/>
            <pc:sldMk cId="2695475416" sldId="1398"/>
            <ac:spMk id="3" creationId="{26875EEE-E766-26E3-F82B-EBA7451C99DE}"/>
          </ac:spMkLst>
        </pc:spChg>
        <pc:spChg chg="mod">
          <ac:chgData name="suzuki toshihiko/3804161/鈴木　俊彦" userId="2fbc1616-7ce2-41c0-a129-3732f5ebbad7" providerId="ADAL" clId="{08890BC8-2979-4A75-9B20-81EFC3E45554}" dt="2024-01-16T04:33:31.448" v="1357" actId="6549"/>
          <ac:spMkLst>
            <pc:docMk/>
            <pc:sldMk cId="2695475416" sldId="1398"/>
            <ac:spMk id="4" creationId="{DD95BFDE-AEBD-8F40-20D4-5923D9158F7C}"/>
          </ac:spMkLst>
        </pc:spChg>
        <pc:spChg chg="mod">
          <ac:chgData name="suzuki toshihiko/3804161/鈴木　俊彦" userId="2fbc1616-7ce2-41c0-a129-3732f5ebbad7" providerId="ADAL" clId="{08890BC8-2979-4A75-9B20-81EFC3E45554}" dt="2024-01-16T04:35:40.326" v="1430" actId="113"/>
          <ac:spMkLst>
            <pc:docMk/>
            <pc:sldMk cId="2695475416" sldId="1398"/>
            <ac:spMk id="5" creationId="{1F1FA1B2-2311-D50F-F05A-8D8074BF4092}"/>
          </ac:spMkLst>
        </pc:spChg>
        <pc:spChg chg="add mod">
          <ac:chgData name="suzuki toshihiko/3804161/鈴木　俊彦" userId="2fbc1616-7ce2-41c0-a129-3732f5ebbad7" providerId="ADAL" clId="{08890BC8-2979-4A75-9B20-81EFC3E45554}" dt="2024-01-16T04:36:09.201" v="1436" actId="6549"/>
          <ac:spMkLst>
            <pc:docMk/>
            <pc:sldMk cId="2695475416" sldId="1398"/>
            <ac:spMk id="7" creationId="{C05C83D2-73E0-FA19-985D-651EE8E1A8AC}"/>
          </ac:spMkLst>
        </pc:spChg>
        <pc:spChg chg="mod">
          <ac:chgData name="suzuki toshihiko/3804161/鈴木　俊彦" userId="2fbc1616-7ce2-41c0-a129-3732f5ebbad7" providerId="ADAL" clId="{08890BC8-2979-4A75-9B20-81EFC3E45554}" dt="2024-01-16T06:27:49.440" v="1564" actId="1035"/>
          <ac:spMkLst>
            <pc:docMk/>
            <pc:sldMk cId="2695475416" sldId="1398"/>
            <ac:spMk id="8" creationId="{7C921F4F-E7E2-2659-7CF9-EC6F49577F8D}"/>
          </ac:spMkLst>
        </pc:spChg>
        <pc:spChg chg="add mod">
          <ac:chgData name="suzuki toshihiko/3804161/鈴木　俊彦" userId="2fbc1616-7ce2-41c0-a129-3732f5ebbad7" providerId="ADAL" clId="{08890BC8-2979-4A75-9B20-81EFC3E45554}" dt="2024-01-16T04:39:43.682" v="1502" actId="6549"/>
          <ac:spMkLst>
            <pc:docMk/>
            <pc:sldMk cId="2695475416" sldId="1398"/>
            <ac:spMk id="9" creationId="{D033B011-CA9D-D982-37AA-0212E90CB76B}"/>
          </ac:spMkLst>
        </pc:spChg>
        <pc:picChg chg="add del mod">
          <ac:chgData name="suzuki toshihiko/3804161/鈴木　俊彦" userId="2fbc1616-7ce2-41c0-a129-3732f5ebbad7" providerId="ADAL" clId="{08890BC8-2979-4A75-9B20-81EFC3E45554}" dt="2024-01-16T04:44:12.229" v="1511" actId="478"/>
          <ac:picMkLst>
            <pc:docMk/>
            <pc:sldMk cId="2695475416" sldId="1398"/>
            <ac:picMk id="10" creationId="{8B621B80-6CF8-CDE3-965E-CCD1FD88B760}"/>
          </ac:picMkLst>
        </pc:picChg>
        <pc:picChg chg="add mod">
          <ac:chgData name="suzuki toshihiko/3804161/鈴木　俊彦" userId="2fbc1616-7ce2-41c0-a129-3732f5ebbad7" providerId="ADAL" clId="{08890BC8-2979-4A75-9B20-81EFC3E45554}" dt="2024-01-16T06:27:53.872" v="1565" actId="14100"/>
          <ac:picMkLst>
            <pc:docMk/>
            <pc:sldMk cId="2695475416" sldId="1398"/>
            <ac:picMk id="11" creationId="{0122B205-F407-8897-4364-32BC6703604E}"/>
          </ac:picMkLst>
        </pc:picChg>
        <pc:picChg chg="add del mod">
          <ac:chgData name="suzuki toshihiko/3804161/鈴木　俊彦" userId="2fbc1616-7ce2-41c0-a129-3732f5ebbad7" providerId="ADAL" clId="{08890BC8-2979-4A75-9B20-81EFC3E45554}" dt="2024-01-16T04:45:36.027" v="1551" actId="478"/>
          <ac:picMkLst>
            <pc:docMk/>
            <pc:sldMk cId="2695475416" sldId="1398"/>
            <ac:picMk id="12" creationId="{75143110-88EB-663B-4A96-BDEFB60473C7}"/>
          </ac:picMkLst>
        </pc:picChg>
        <pc:picChg chg="add mod">
          <ac:chgData name="suzuki toshihiko/3804161/鈴木　俊彦" userId="2fbc1616-7ce2-41c0-a129-3732f5ebbad7" providerId="ADAL" clId="{08890BC8-2979-4A75-9B20-81EFC3E45554}" dt="2024-01-16T06:28:21.041" v="1569" actId="14100"/>
          <ac:picMkLst>
            <pc:docMk/>
            <pc:sldMk cId="2695475416" sldId="1398"/>
            <ac:picMk id="13" creationId="{32CC1DC8-693E-36FD-6583-B72C7E684B11}"/>
          </ac:picMkLst>
        </pc:picChg>
        <pc:picChg chg="add mod">
          <ac:chgData name="suzuki toshihiko/3804161/鈴木　俊彦" userId="2fbc1616-7ce2-41c0-a129-3732f5ebbad7" providerId="ADAL" clId="{08890BC8-2979-4A75-9B20-81EFC3E45554}" dt="2024-01-16T06:28:10.050" v="1568" actId="14100"/>
          <ac:picMkLst>
            <pc:docMk/>
            <pc:sldMk cId="2695475416" sldId="1398"/>
            <ac:picMk id="14" creationId="{4245221A-12B8-01B4-9569-440AA172A258}"/>
          </ac:picMkLst>
        </pc:picChg>
      </pc:sldChg>
      <pc:sldChg chg="addSp delSp modSp add mod">
        <pc:chgData name="suzuki toshihiko/3804161/鈴木　俊彦" userId="2fbc1616-7ce2-41c0-a129-3732f5ebbad7" providerId="ADAL" clId="{08890BC8-2979-4A75-9B20-81EFC3E45554}" dt="2024-01-16T06:38:22.471" v="1604" actId="20577"/>
        <pc:sldMkLst>
          <pc:docMk/>
          <pc:sldMk cId="2863216065" sldId="1399"/>
        </pc:sldMkLst>
        <pc:spChg chg="add mod">
          <ac:chgData name="suzuki toshihiko/3804161/鈴木　俊彦" userId="2fbc1616-7ce2-41c0-a129-3732f5ebbad7" providerId="ADAL" clId="{08890BC8-2979-4A75-9B20-81EFC3E45554}" dt="2024-01-16T06:35:32.238" v="1598" actId="1076"/>
          <ac:spMkLst>
            <pc:docMk/>
            <pc:sldMk cId="2863216065" sldId="1399"/>
            <ac:spMk id="2" creationId="{2D815F70-9FAE-4D2D-2EAF-17832CB0B654}"/>
          </ac:spMkLst>
        </pc:spChg>
        <pc:spChg chg="del">
          <ac:chgData name="suzuki toshihiko/3804161/鈴木　俊彦" userId="2fbc1616-7ce2-41c0-a129-3732f5ebbad7" providerId="ADAL" clId="{08890BC8-2979-4A75-9B20-81EFC3E45554}" dt="2024-01-16T06:33:20.493" v="1578" actId="478"/>
          <ac:spMkLst>
            <pc:docMk/>
            <pc:sldMk cId="2863216065" sldId="1399"/>
            <ac:spMk id="4" creationId="{DD95BFDE-AEBD-8F40-20D4-5923D9158F7C}"/>
          </ac:spMkLst>
        </pc:spChg>
        <pc:spChg chg="mod">
          <ac:chgData name="suzuki toshihiko/3804161/鈴木　俊彦" userId="2fbc1616-7ce2-41c0-a129-3732f5ebbad7" providerId="ADAL" clId="{08890BC8-2979-4A75-9B20-81EFC3E45554}" dt="2024-01-16T06:36:32.533" v="1601" actId="113"/>
          <ac:spMkLst>
            <pc:docMk/>
            <pc:sldMk cId="2863216065" sldId="1399"/>
            <ac:spMk id="5" creationId="{1F1FA1B2-2311-D50F-F05A-8D8074BF4092}"/>
          </ac:spMkLst>
        </pc:spChg>
        <pc:spChg chg="mod">
          <ac:chgData name="suzuki toshihiko/3804161/鈴木　俊彦" userId="2fbc1616-7ce2-41c0-a129-3732f5ebbad7" providerId="ADAL" clId="{08890BC8-2979-4A75-9B20-81EFC3E45554}" dt="2024-01-16T06:38:22.471" v="1604" actId="20577"/>
          <ac:spMkLst>
            <pc:docMk/>
            <pc:sldMk cId="2863216065" sldId="1399"/>
            <ac:spMk id="7" creationId="{C05C83D2-73E0-FA19-985D-651EE8E1A8AC}"/>
          </ac:spMkLst>
        </pc:spChg>
        <pc:spChg chg="del mod">
          <ac:chgData name="suzuki toshihiko/3804161/鈴木　俊彦" userId="2fbc1616-7ce2-41c0-a129-3732f5ebbad7" providerId="ADAL" clId="{08890BC8-2979-4A75-9B20-81EFC3E45554}" dt="2024-01-16T06:32:47.756" v="1574" actId="478"/>
          <ac:spMkLst>
            <pc:docMk/>
            <pc:sldMk cId="2863216065" sldId="1399"/>
            <ac:spMk id="8" creationId="{7C921F4F-E7E2-2659-7CF9-EC6F49577F8D}"/>
          </ac:spMkLst>
        </pc:spChg>
        <pc:spChg chg="del">
          <ac:chgData name="suzuki toshihiko/3804161/鈴木　俊彦" userId="2fbc1616-7ce2-41c0-a129-3732f5ebbad7" providerId="ADAL" clId="{08890BC8-2979-4A75-9B20-81EFC3E45554}" dt="2024-01-16T06:32:44.149" v="1571" actId="478"/>
          <ac:spMkLst>
            <pc:docMk/>
            <pc:sldMk cId="2863216065" sldId="1399"/>
            <ac:spMk id="9" creationId="{D033B011-CA9D-D982-37AA-0212E90CB76B}"/>
          </ac:spMkLst>
        </pc:spChg>
        <pc:picChg chg="del">
          <ac:chgData name="suzuki toshihiko/3804161/鈴木　俊彦" userId="2fbc1616-7ce2-41c0-a129-3732f5ebbad7" providerId="ADAL" clId="{08890BC8-2979-4A75-9B20-81EFC3E45554}" dt="2024-01-16T06:32:46.213" v="1573" actId="478"/>
          <ac:picMkLst>
            <pc:docMk/>
            <pc:sldMk cId="2863216065" sldId="1399"/>
            <ac:picMk id="11" creationId="{0122B205-F407-8897-4364-32BC6703604E}"/>
          </ac:picMkLst>
        </pc:picChg>
        <pc:picChg chg="del">
          <ac:chgData name="suzuki toshihiko/3804161/鈴木　俊彦" userId="2fbc1616-7ce2-41c0-a129-3732f5ebbad7" providerId="ADAL" clId="{08890BC8-2979-4A75-9B20-81EFC3E45554}" dt="2024-01-16T06:32:49.392" v="1575" actId="478"/>
          <ac:picMkLst>
            <pc:docMk/>
            <pc:sldMk cId="2863216065" sldId="1399"/>
            <ac:picMk id="13" creationId="{32CC1DC8-693E-36FD-6583-B72C7E684B11}"/>
          </ac:picMkLst>
        </pc:picChg>
        <pc:picChg chg="del">
          <ac:chgData name="suzuki toshihiko/3804161/鈴木　俊彦" userId="2fbc1616-7ce2-41c0-a129-3732f5ebbad7" providerId="ADAL" clId="{08890BC8-2979-4A75-9B20-81EFC3E45554}" dt="2024-01-16T06:32:51.003" v="1576" actId="478"/>
          <ac:picMkLst>
            <pc:docMk/>
            <pc:sldMk cId="2863216065" sldId="1399"/>
            <ac:picMk id="14" creationId="{4245221A-12B8-01B4-9569-440AA172A258}"/>
          </ac:picMkLst>
        </pc:picChg>
      </pc:sldChg>
    </pc:docChg>
  </pc:docChgLst>
  <pc:docChgLst>
    <pc:chgData name="suzuki toshihiko/3804161/鈴木　俊彦" userId="2fbc1616-7ce2-41c0-a129-3732f5ebbad7" providerId="ADAL" clId="{11225A54-9B5B-4EE4-8171-4E24F71457EF}"/>
    <pc:docChg chg="custSel delSld modSld sldOrd">
      <pc:chgData name="suzuki toshihiko/3804161/鈴木　俊彦" userId="2fbc1616-7ce2-41c0-a129-3732f5ebbad7" providerId="ADAL" clId="{11225A54-9B5B-4EE4-8171-4E24F71457EF}" dt="2024-08-27T00:20:30.726" v="1249"/>
      <pc:docMkLst>
        <pc:docMk/>
      </pc:docMkLst>
      <pc:sldChg chg="modSp mod">
        <pc:chgData name="suzuki toshihiko/3804161/鈴木　俊彦" userId="2fbc1616-7ce2-41c0-a129-3732f5ebbad7" providerId="ADAL" clId="{11225A54-9B5B-4EE4-8171-4E24F71457EF}" dt="2024-08-27T00:20:30.726" v="1249"/>
        <pc:sldMkLst>
          <pc:docMk/>
          <pc:sldMk cId="0" sldId="261"/>
        </pc:sldMkLst>
        <pc:spChg chg="mod">
          <ac:chgData name="suzuki toshihiko/3804161/鈴木　俊彦" userId="2fbc1616-7ce2-41c0-a129-3732f5ebbad7" providerId="ADAL" clId="{11225A54-9B5B-4EE4-8171-4E24F71457EF}" dt="2024-08-27T00:20:30.726" v="1249"/>
          <ac:spMkLst>
            <pc:docMk/>
            <pc:sldMk cId="0" sldId="261"/>
            <ac:spMk id="7172" creationId="{7AB7EBA5-0380-4042-8945-66FC369D15BB}"/>
          </ac:spMkLst>
        </pc:spChg>
      </pc:sldChg>
      <pc:sldChg chg="addSp delSp modSp mod">
        <pc:chgData name="suzuki toshihiko/3804161/鈴木　俊彦" userId="2fbc1616-7ce2-41c0-a129-3732f5ebbad7" providerId="ADAL" clId="{11225A54-9B5B-4EE4-8171-4E24F71457EF}" dt="2024-08-20T02:38:30.705" v="452" actId="14100"/>
        <pc:sldMkLst>
          <pc:docMk/>
          <pc:sldMk cId="1405431242" sldId="1280"/>
        </pc:sldMkLst>
        <pc:spChg chg="mod">
          <ac:chgData name="suzuki toshihiko/3804161/鈴木　俊彦" userId="2fbc1616-7ce2-41c0-a129-3732f5ebbad7" providerId="ADAL" clId="{11225A54-9B5B-4EE4-8171-4E24F71457EF}" dt="2024-08-06T07:52:46.215" v="59" actId="6549"/>
          <ac:spMkLst>
            <pc:docMk/>
            <pc:sldMk cId="1405431242" sldId="1280"/>
            <ac:spMk id="2" creationId="{BA670EE7-551B-4C5C-81C9-E1A0810EBD4F}"/>
          </ac:spMkLst>
        </pc:spChg>
        <pc:picChg chg="add mod">
          <ac:chgData name="suzuki toshihiko/3804161/鈴木　俊彦" userId="2fbc1616-7ce2-41c0-a129-3732f5ebbad7" providerId="ADAL" clId="{11225A54-9B5B-4EE4-8171-4E24F71457EF}" dt="2024-08-20T02:38:30.705" v="452" actId="14100"/>
          <ac:picMkLst>
            <pc:docMk/>
            <pc:sldMk cId="1405431242" sldId="1280"/>
            <ac:picMk id="3" creationId="{5E3E6B9B-907B-4639-4D6E-C465D81F6AF8}"/>
          </ac:picMkLst>
        </pc:picChg>
        <pc:picChg chg="del">
          <ac:chgData name="suzuki toshihiko/3804161/鈴木　俊彦" userId="2fbc1616-7ce2-41c0-a129-3732f5ebbad7" providerId="ADAL" clId="{11225A54-9B5B-4EE4-8171-4E24F71457EF}" dt="2024-08-20T02:38:16.371" v="449" actId="478"/>
          <ac:picMkLst>
            <pc:docMk/>
            <pc:sldMk cId="1405431242" sldId="1280"/>
            <ac:picMk id="5" creationId="{8EBE1016-8FD1-13AB-63BF-3638630D8210}"/>
          </ac:picMkLst>
        </pc:picChg>
      </pc:sldChg>
      <pc:sldChg chg="addSp delSp modSp mod">
        <pc:chgData name="suzuki toshihiko/3804161/鈴木　俊彦" userId="2fbc1616-7ce2-41c0-a129-3732f5ebbad7" providerId="ADAL" clId="{11225A54-9B5B-4EE4-8171-4E24F71457EF}" dt="2024-08-20T02:42:26.319" v="495" actId="6549"/>
        <pc:sldMkLst>
          <pc:docMk/>
          <pc:sldMk cId="4191006365" sldId="1288"/>
        </pc:sldMkLst>
        <pc:spChg chg="mod">
          <ac:chgData name="suzuki toshihiko/3804161/鈴木　俊彦" userId="2fbc1616-7ce2-41c0-a129-3732f5ebbad7" providerId="ADAL" clId="{11225A54-9B5B-4EE4-8171-4E24F71457EF}" dt="2024-08-20T02:42:26.319" v="495" actId="6549"/>
          <ac:spMkLst>
            <pc:docMk/>
            <pc:sldMk cId="4191006365" sldId="1288"/>
            <ac:spMk id="2" creationId="{BA670EE7-551B-4C5C-81C9-E1A0810EBD4F}"/>
          </ac:spMkLst>
        </pc:spChg>
        <pc:spChg chg="mod">
          <ac:chgData name="suzuki toshihiko/3804161/鈴木　俊彦" userId="2fbc1616-7ce2-41c0-a129-3732f5ebbad7" providerId="ADAL" clId="{11225A54-9B5B-4EE4-8171-4E24F71457EF}" dt="2024-08-20T02:41:49.204" v="492" actId="1038"/>
          <ac:spMkLst>
            <pc:docMk/>
            <pc:sldMk cId="4191006365" sldId="1288"/>
            <ac:spMk id="6" creationId="{3EC955E6-7F46-466F-B43D-C86C17EC0E2C}"/>
          </ac:spMkLst>
        </pc:spChg>
        <pc:picChg chg="add mod ord">
          <ac:chgData name="suzuki toshihiko/3804161/鈴木　俊彦" userId="2fbc1616-7ce2-41c0-a129-3732f5ebbad7" providerId="ADAL" clId="{11225A54-9B5B-4EE4-8171-4E24F71457EF}" dt="2024-08-20T02:41:40.732" v="460" actId="167"/>
          <ac:picMkLst>
            <pc:docMk/>
            <pc:sldMk cId="4191006365" sldId="1288"/>
            <ac:picMk id="3" creationId="{2F14E0DC-4CEA-BCF7-DB8D-693B57DBFBE2}"/>
          </ac:picMkLst>
        </pc:picChg>
        <pc:picChg chg="del">
          <ac:chgData name="suzuki toshihiko/3804161/鈴木　俊彦" userId="2fbc1616-7ce2-41c0-a129-3732f5ebbad7" providerId="ADAL" clId="{11225A54-9B5B-4EE4-8171-4E24F71457EF}" dt="2024-08-20T02:41:09.142" v="453" actId="478"/>
          <ac:picMkLst>
            <pc:docMk/>
            <pc:sldMk cId="4191006365" sldId="1288"/>
            <ac:picMk id="5" creationId="{4BB56B56-5246-1FD9-7A11-0A5A75AF336D}"/>
          </ac:picMkLst>
        </pc:picChg>
      </pc:sldChg>
      <pc:sldChg chg="modSp mod">
        <pc:chgData name="suzuki toshihiko/3804161/鈴木　俊彦" userId="2fbc1616-7ce2-41c0-a129-3732f5ebbad7" providerId="ADAL" clId="{11225A54-9B5B-4EE4-8171-4E24F71457EF}" dt="2024-08-20T02:18:44.247" v="261" actId="20577"/>
        <pc:sldMkLst>
          <pc:docMk/>
          <pc:sldMk cId="2575551309" sldId="1342"/>
        </pc:sldMkLst>
        <pc:spChg chg="mod">
          <ac:chgData name="suzuki toshihiko/3804161/鈴木　俊彦" userId="2fbc1616-7ce2-41c0-a129-3732f5ebbad7" providerId="ADAL" clId="{11225A54-9B5B-4EE4-8171-4E24F71457EF}" dt="2024-08-20T02:18:44.247" v="261" actId="20577"/>
          <ac:spMkLst>
            <pc:docMk/>
            <pc:sldMk cId="2575551309" sldId="1342"/>
            <ac:spMk id="3" creationId="{38D2EAEF-968F-4D8F-ADFB-FE8830F3009C}"/>
          </ac:spMkLst>
        </pc:spChg>
      </pc:sldChg>
      <pc:sldChg chg="addSp delSp modSp mod">
        <pc:chgData name="suzuki toshihiko/3804161/鈴木　俊彦" userId="2fbc1616-7ce2-41c0-a129-3732f5ebbad7" providerId="ADAL" clId="{11225A54-9B5B-4EE4-8171-4E24F71457EF}" dt="2024-08-20T02:22:23.775" v="448" actId="20577"/>
        <pc:sldMkLst>
          <pc:docMk/>
          <pc:sldMk cId="1094476794" sldId="1346"/>
        </pc:sldMkLst>
        <pc:spChg chg="mod">
          <ac:chgData name="suzuki toshihiko/3804161/鈴木　俊彦" userId="2fbc1616-7ce2-41c0-a129-3732f5ebbad7" providerId="ADAL" clId="{11225A54-9B5B-4EE4-8171-4E24F71457EF}" dt="2024-08-06T07:54:29.035" v="134" actId="1036"/>
          <ac:spMkLst>
            <pc:docMk/>
            <pc:sldMk cId="1094476794" sldId="1346"/>
            <ac:spMk id="4" creationId="{7FBCCEEE-4A61-7C98-FE2F-C156D6816488}"/>
          </ac:spMkLst>
        </pc:spChg>
        <pc:spChg chg="mod">
          <ac:chgData name="suzuki toshihiko/3804161/鈴木　俊彦" userId="2fbc1616-7ce2-41c0-a129-3732f5ebbad7" providerId="ADAL" clId="{11225A54-9B5B-4EE4-8171-4E24F71457EF}" dt="2024-08-20T02:22:23.775" v="448" actId="20577"/>
          <ac:spMkLst>
            <pc:docMk/>
            <pc:sldMk cId="1094476794" sldId="1346"/>
            <ac:spMk id="5" creationId="{0417F6BC-F4B6-4A3A-B304-1513C0514D7F}"/>
          </ac:spMkLst>
        </pc:spChg>
        <pc:picChg chg="del">
          <ac:chgData name="suzuki toshihiko/3804161/鈴木　俊彦" userId="2fbc1616-7ce2-41c0-a129-3732f5ebbad7" providerId="ADAL" clId="{11225A54-9B5B-4EE4-8171-4E24F71457EF}" dt="2024-08-20T02:20:02.503" v="262" actId="478"/>
          <ac:picMkLst>
            <pc:docMk/>
            <pc:sldMk cId="1094476794" sldId="1346"/>
            <ac:picMk id="3" creationId="{0198412F-2ACC-3D48-1396-FBB4E641AD6D}"/>
          </ac:picMkLst>
        </pc:picChg>
        <pc:picChg chg="add mod">
          <ac:chgData name="suzuki toshihiko/3804161/鈴木　俊彦" userId="2fbc1616-7ce2-41c0-a129-3732f5ebbad7" providerId="ADAL" clId="{11225A54-9B5B-4EE4-8171-4E24F71457EF}" dt="2024-08-20T02:20:42.639" v="308" actId="14100"/>
          <ac:picMkLst>
            <pc:docMk/>
            <pc:sldMk cId="1094476794" sldId="1346"/>
            <ac:picMk id="6" creationId="{FDF5FB19-CFFE-A08D-A515-D2F0EFEE2E1A}"/>
          </ac:picMkLst>
        </pc:picChg>
      </pc:sldChg>
      <pc:sldChg chg="addSp delSp modSp mod">
        <pc:chgData name="suzuki toshihiko/3804161/鈴木　俊彦" userId="2fbc1616-7ce2-41c0-a129-3732f5ebbad7" providerId="ADAL" clId="{11225A54-9B5B-4EE4-8171-4E24F71457EF}" dt="2024-08-09T08:23:09.981" v="222" actId="478"/>
        <pc:sldMkLst>
          <pc:docMk/>
          <pc:sldMk cId="838555262" sldId="1397"/>
        </pc:sldMkLst>
        <pc:picChg chg="mod">
          <ac:chgData name="suzuki toshihiko/3804161/鈴木　俊彦" userId="2fbc1616-7ce2-41c0-a129-3732f5ebbad7" providerId="ADAL" clId="{11225A54-9B5B-4EE4-8171-4E24F71457EF}" dt="2024-08-09T08:23:08.095" v="221" actId="14100"/>
          <ac:picMkLst>
            <pc:docMk/>
            <pc:sldMk cId="838555262" sldId="1397"/>
            <ac:picMk id="3" creationId="{2D91D8A0-7CDD-B8B2-C127-09AD25C11259}"/>
          </ac:picMkLst>
        </pc:picChg>
        <pc:picChg chg="add mod ord">
          <ac:chgData name="suzuki toshihiko/3804161/鈴木　俊彦" userId="2fbc1616-7ce2-41c0-a129-3732f5ebbad7" providerId="ADAL" clId="{11225A54-9B5B-4EE4-8171-4E24F71457EF}" dt="2024-08-09T08:22:38.961" v="184" actId="167"/>
          <ac:picMkLst>
            <pc:docMk/>
            <pc:sldMk cId="838555262" sldId="1397"/>
            <ac:picMk id="4" creationId="{FF73F9F8-1CE3-8E21-B9EE-138DD0B2AEAC}"/>
          </ac:picMkLst>
        </pc:picChg>
        <pc:picChg chg="mod">
          <ac:chgData name="suzuki toshihiko/3804161/鈴木　俊彦" userId="2fbc1616-7ce2-41c0-a129-3732f5ebbad7" providerId="ADAL" clId="{11225A54-9B5B-4EE4-8171-4E24F71457EF}" dt="2024-08-09T08:22:50.923" v="186" actId="14100"/>
          <ac:picMkLst>
            <pc:docMk/>
            <pc:sldMk cId="838555262" sldId="1397"/>
            <ac:picMk id="5" creationId="{5FD08913-00DF-EE62-9664-F005075B9DD7}"/>
          </ac:picMkLst>
        </pc:picChg>
        <pc:picChg chg="del">
          <ac:chgData name="suzuki toshihiko/3804161/鈴木　俊彦" userId="2fbc1616-7ce2-41c0-a129-3732f5ebbad7" providerId="ADAL" clId="{11225A54-9B5B-4EE4-8171-4E24F71457EF}" dt="2024-08-09T08:23:09.981" v="222" actId="478"/>
          <ac:picMkLst>
            <pc:docMk/>
            <pc:sldMk cId="838555262" sldId="1397"/>
            <ac:picMk id="7" creationId="{3D939426-F64D-28FC-6D22-91B1AF2ECCC5}"/>
          </ac:picMkLst>
        </pc:picChg>
        <pc:picChg chg="del">
          <ac:chgData name="suzuki toshihiko/3804161/鈴木　俊彦" userId="2fbc1616-7ce2-41c0-a129-3732f5ebbad7" providerId="ADAL" clId="{11225A54-9B5B-4EE4-8171-4E24F71457EF}" dt="2024-08-09T08:22:06.555" v="178" actId="478"/>
          <ac:picMkLst>
            <pc:docMk/>
            <pc:sldMk cId="838555262" sldId="1397"/>
            <ac:picMk id="8" creationId="{FC6222CF-6314-19DB-F345-C5B3083DCC7F}"/>
          </ac:picMkLst>
        </pc:picChg>
      </pc:sldChg>
      <pc:sldChg chg="addSp delSp modSp mod ord">
        <pc:chgData name="suzuki toshihiko/3804161/鈴木　俊彦" userId="2fbc1616-7ce2-41c0-a129-3732f5ebbad7" providerId="ADAL" clId="{11225A54-9B5B-4EE4-8171-4E24F71457EF}" dt="2024-08-09T08:30:34.213" v="231" actId="14100"/>
        <pc:sldMkLst>
          <pc:docMk/>
          <pc:sldMk cId="4085922466" sldId="1398"/>
        </pc:sldMkLst>
        <pc:picChg chg="del">
          <ac:chgData name="suzuki toshihiko/3804161/鈴木　俊彦" userId="2fbc1616-7ce2-41c0-a129-3732f5ebbad7" providerId="ADAL" clId="{11225A54-9B5B-4EE4-8171-4E24F71457EF}" dt="2024-08-09T08:00:55.332" v="160" actId="478"/>
          <ac:picMkLst>
            <pc:docMk/>
            <pc:sldMk cId="4085922466" sldId="1398"/>
            <ac:picMk id="3" creationId="{F810C322-48C3-BF49-1F7C-38B9E627152F}"/>
          </ac:picMkLst>
        </pc:picChg>
        <pc:picChg chg="add mod">
          <ac:chgData name="suzuki toshihiko/3804161/鈴木　俊彦" userId="2fbc1616-7ce2-41c0-a129-3732f5ebbad7" providerId="ADAL" clId="{11225A54-9B5B-4EE4-8171-4E24F71457EF}" dt="2024-08-09T08:30:34.213" v="231" actId="14100"/>
          <ac:picMkLst>
            <pc:docMk/>
            <pc:sldMk cId="4085922466" sldId="1398"/>
            <ac:picMk id="5" creationId="{595F8FC1-BFC8-A4A9-C454-1A795659AE44}"/>
          </ac:picMkLst>
        </pc:picChg>
      </pc:sldChg>
      <pc:sldChg chg="addSp delSp modSp del mod ord">
        <pc:chgData name="suzuki toshihiko/3804161/鈴木　俊彦" userId="2fbc1616-7ce2-41c0-a129-3732f5ebbad7" providerId="ADAL" clId="{11225A54-9B5B-4EE4-8171-4E24F71457EF}" dt="2024-08-20T04:17:48.958" v="1248" actId="2696"/>
        <pc:sldMkLst>
          <pc:docMk/>
          <pc:sldMk cId="3135393874" sldId="1399"/>
        </pc:sldMkLst>
        <pc:spChg chg="mod ord">
          <ac:chgData name="suzuki toshihiko/3804161/鈴木　俊彦" userId="2fbc1616-7ce2-41c0-a129-3732f5ebbad7" providerId="ADAL" clId="{11225A54-9B5B-4EE4-8171-4E24F71457EF}" dt="2024-08-09T08:00:31.332" v="157" actId="1076"/>
          <ac:spMkLst>
            <pc:docMk/>
            <pc:sldMk cId="3135393874" sldId="1399"/>
            <ac:spMk id="4" creationId="{C519E3E7-F0C3-061F-BEDF-5D7D9F16D4A4}"/>
          </ac:spMkLst>
        </pc:spChg>
        <pc:picChg chg="del">
          <ac:chgData name="suzuki toshihiko/3804161/鈴木　俊彦" userId="2fbc1616-7ce2-41c0-a129-3732f5ebbad7" providerId="ADAL" clId="{11225A54-9B5B-4EE4-8171-4E24F71457EF}" dt="2024-08-09T07:59:48.720" v="135" actId="478"/>
          <ac:picMkLst>
            <pc:docMk/>
            <pc:sldMk cId="3135393874" sldId="1399"/>
            <ac:picMk id="3" creationId="{34B8E886-B76F-A03B-F2CF-84D8E2F8D22F}"/>
          </ac:picMkLst>
        </pc:picChg>
        <pc:picChg chg="add mod">
          <ac:chgData name="suzuki toshihiko/3804161/鈴木　俊彦" userId="2fbc1616-7ce2-41c0-a129-3732f5ebbad7" providerId="ADAL" clId="{11225A54-9B5B-4EE4-8171-4E24F71457EF}" dt="2024-08-09T08:00:36.640" v="158" actId="14100"/>
          <ac:picMkLst>
            <pc:docMk/>
            <pc:sldMk cId="3135393874" sldId="1399"/>
            <ac:picMk id="5" creationId="{672294AD-B6DA-3CCD-2573-0C68F06071AC}"/>
          </ac:picMkLst>
        </pc:picChg>
      </pc:sldChg>
      <pc:sldChg chg="addSp delSp modSp mod">
        <pc:chgData name="suzuki toshihiko/3804161/鈴木　俊彦" userId="2fbc1616-7ce2-41c0-a129-3732f5ebbad7" providerId="ADAL" clId="{11225A54-9B5B-4EE4-8171-4E24F71457EF}" dt="2024-08-20T04:07:24.285" v="1049" actId="2711"/>
        <pc:sldMkLst>
          <pc:docMk/>
          <pc:sldMk cId="955249578" sldId="1403"/>
        </pc:sldMkLst>
        <pc:spChg chg="del">
          <ac:chgData name="suzuki toshihiko/3804161/鈴木　俊彦" userId="2fbc1616-7ce2-41c0-a129-3732f5ebbad7" providerId="ADAL" clId="{11225A54-9B5B-4EE4-8171-4E24F71457EF}" dt="2024-08-06T07:53:29.699" v="73" actId="478"/>
          <ac:spMkLst>
            <pc:docMk/>
            <pc:sldMk cId="955249578" sldId="1403"/>
            <ac:spMk id="2" creationId="{4FC89022-28B6-609F-EF29-D8037FB91BDE}"/>
          </ac:spMkLst>
        </pc:spChg>
        <pc:spChg chg="add mod">
          <ac:chgData name="suzuki toshihiko/3804161/鈴木　俊彦" userId="2fbc1616-7ce2-41c0-a129-3732f5ebbad7" providerId="ADAL" clId="{11225A54-9B5B-4EE4-8171-4E24F71457EF}" dt="2024-08-20T04:03:34.138" v="1000" actId="14100"/>
          <ac:spMkLst>
            <pc:docMk/>
            <pc:sldMk cId="955249578" sldId="1403"/>
            <ac:spMk id="2" creationId="{FA90675B-DA6B-5E31-E6F9-ED136990D1F8}"/>
          </ac:spMkLst>
        </pc:spChg>
        <pc:spChg chg="del">
          <ac:chgData name="suzuki toshihiko/3804161/鈴木　俊彦" userId="2fbc1616-7ce2-41c0-a129-3732f5ebbad7" providerId="ADAL" clId="{11225A54-9B5B-4EE4-8171-4E24F71457EF}" dt="2024-08-06T07:53:19.457" v="70" actId="478"/>
          <ac:spMkLst>
            <pc:docMk/>
            <pc:sldMk cId="955249578" sldId="1403"/>
            <ac:spMk id="4" creationId="{4C718138-012B-9ED4-BF1B-5ECC6DAF7053}"/>
          </ac:spMkLst>
        </pc:spChg>
        <pc:spChg chg="mod">
          <ac:chgData name="suzuki toshihiko/3804161/鈴木　俊彦" userId="2fbc1616-7ce2-41c0-a129-3732f5ebbad7" providerId="ADAL" clId="{11225A54-9B5B-4EE4-8171-4E24F71457EF}" dt="2024-08-20T04:02:48.880" v="962" actId="20577"/>
          <ac:spMkLst>
            <pc:docMk/>
            <pc:sldMk cId="955249578" sldId="1403"/>
            <ac:spMk id="5" creationId="{E96DA473-4095-1CBA-5DC3-458FD82DAB18}"/>
          </ac:spMkLst>
        </pc:spChg>
        <pc:spChg chg="add mod">
          <ac:chgData name="suzuki toshihiko/3804161/鈴木　俊彦" userId="2fbc1616-7ce2-41c0-a129-3732f5ebbad7" providerId="ADAL" clId="{11225A54-9B5B-4EE4-8171-4E24F71457EF}" dt="2024-08-20T04:07:24.285" v="1049" actId="2711"/>
          <ac:spMkLst>
            <pc:docMk/>
            <pc:sldMk cId="955249578" sldId="1403"/>
            <ac:spMk id="6" creationId="{7D59154A-366A-8B4A-1A3E-262120908F44}"/>
          </ac:spMkLst>
        </pc:spChg>
        <pc:spChg chg="del">
          <ac:chgData name="suzuki toshihiko/3804161/鈴木　俊彦" userId="2fbc1616-7ce2-41c0-a129-3732f5ebbad7" providerId="ADAL" clId="{11225A54-9B5B-4EE4-8171-4E24F71457EF}" dt="2024-08-06T07:53:26.287" v="72" actId="478"/>
          <ac:spMkLst>
            <pc:docMk/>
            <pc:sldMk cId="955249578" sldId="1403"/>
            <ac:spMk id="7" creationId="{B297F07D-93A8-EC57-5F13-4113554EFB55}"/>
          </ac:spMkLst>
        </pc:spChg>
        <pc:spChg chg="del">
          <ac:chgData name="suzuki toshihiko/3804161/鈴木　俊彦" userId="2fbc1616-7ce2-41c0-a129-3732f5ebbad7" providerId="ADAL" clId="{11225A54-9B5B-4EE4-8171-4E24F71457EF}" dt="2024-08-06T07:53:26.287" v="72" actId="478"/>
          <ac:spMkLst>
            <pc:docMk/>
            <pc:sldMk cId="955249578" sldId="1403"/>
            <ac:spMk id="8" creationId="{86641A51-5A23-86DD-51CC-64299473178F}"/>
          </ac:spMkLst>
        </pc:spChg>
        <pc:picChg chg="add mod ord">
          <ac:chgData name="suzuki toshihiko/3804161/鈴木　俊彦" userId="2fbc1616-7ce2-41c0-a129-3732f5ebbad7" providerId="ADAL" clId="{11225A54-9B5B-4EE4-8171-4E24F71457EF}" dt="2024-08-20T04:00:35.520" v="912" actId="1036"/>
          <ac:picMkLst>
            <pc:docMk/>
            <pc:sldMk cId="955249578" sldId="1403"/>
            <ac:picMk id="3" creationId="{223555AE-E1A0-D265-A796-9E8875F50551}"/>
          </ac:picMkLst>
        </pc:picChg>
        <pc:picChg chg="del">
          <ac:chgData name="suzuki toshihiko/3804161/鈴木　俊彦" userId="2fbc1616-7ce2-41c0-a129-3732f5ebbad7" providerId="ADAL" clId="{11225A54-9B5B-4EE4-8171-4E24F71457EF}" dt="2024-08-06T07:53:21.559" v="71" actId="478"/>
          <ac:picMkLst>
            <pc:docMk/>
            <pc:sldMk cId="955249578" sldId="1403"/>
            <ac:picMk id="3" creationId="{91405F9D-61EF-4AFE-F59F-2A201DB4DC91}"/>
          </ac:picMkLst>
        </pc:picChg>
      </pc:sldChg>
      <pc:sldChg chg="addSp delSp modSp mod">
        <pc:chgData name="suzuki toshihiko/3804161/鈴木　俊彦" userId="2fbc1616-7ce2-41c0-a129-3732f5ebbad7" providerId="ADAL" clId="{11225A54-9B5B-4EE4-8171-4E24F71457EF}" dt="2024-08-20T04:15:07.081" v="1246"/>
        <pc:sldMkLst>
          <pc:docMk/>
          <pc:sldMk cId="130408699" sldId="1404"/>
        </pc:sldMkLst>
        <pc:spChg chg="del">
          <ac:chgData name="suzuki toshihiko/3804161/鈴木　俊彦" userId="2fbc1616-7ce2-41c0-a129-3732f5ebbad7" providerId="ADAL" clId="{11225A54-9B5B-4EE4-8171-4E24F71457EF}" dt="2024-08-06T07:53:47.595" v="85" actId="478"/>
          <ac:spMkLst>
            <pc:docMk/>
            <pc:sldMk cId="130408699" sldId="1404"/>
            <ac:spMk id="3" creationId="{7DFD7795-B618-06AD-F879-B471A8E9F43B}"/>
          </ac:spMkLst>
        </pc:spChg>
        <pc:spChg chg="add mod">
          <ac:chgData name="suzuki toshihiko/3804161/鈴木　俊彦" userId="2fbc1616-7ce2-41c0-a129-3732f5ebbad7" providerId="ADAL" clId="{11225A54-9B5B-4EE4-8171-4E24F71457EF}" dt="2024-08-20T04:14:31.410" v="1213" actId="14100"/>
          <ac:spMkLst>
            <pc:docMk/>
            <pc:sldMk cId="130408699" sldId="1404"/>
            <ac:spMk id="4" creationId="{3F58E290-27B4-D36E-64D4-9401CC38B408}"/>
          </ac:spMkLst>
        </pc:spChg>
        <pc:spChg chg="mod">
          <ac:chgData name="suzuki toshihiko/3804161/鈴木　俊彦" userId="2fbc1616-7ce2-41c0-a129-3732f5ebbad7" providerId="ADAL" clId="{11225A54-9B5B-4EE4-8171-4E24F71457EF}" dt="2024-08-20T04:15:07.081" v="1246"/>
          <ac:spMkLst>
            <pc:docMk/>
            <pc:sldMk cId="130408699" sldId="1404"/>
            <ac:spMk id="5" creationId="{E96DA473-4095-1CBA-5DC3-458FD82DAB18}"/>
          </ac:spMkLst>
        </pc:spChg>
        <pc:picChg chg="del">
          <ac:chgData name="suzuki toshihiko/3804161/鈴木　俊彦" userId="2fbc1616-7ce2-41c0-a129-3732f5ebbad7" providerId="ADAL" clId="{11225A54-9B5B-4EE4-8171-4E24F71457EF}" dt="2024-08-06T07:53:44.080" v="84" actId="478"/>
          <ac:picMkLst>
            <pc:docMk/>
            <pc:sldMk cId="130408699" sldId="1404"/>
            <ac:picMk id="2" creationId="{E5CB7824-14A2-1B21-6FC0-5F9425BE1459}"/>
          </ac:picMkLst>
        </pc:picChg>
        <pc:picChg chg="add mod modCrop">
          <ac:chgData name="suzuki toshihiko/3804161/鈴木　俊彦" userId="2fbc1616-7ce2-41c0-a129-3732f5ebbad7" providerId="ADAL" clId="{11225A54-9B5B-4EE4-8171-4E24F71457EF}" dt="2024-08-20T04:14:38.182" v="1245" actId="1035"/>
          <ac:picMkLst>
            <pc:docMk/>
            <pc:sldMk cId="130408699" sldId="1404"/>
            <ac:picMk id="3" creationId="{71150E9B-F441-7A4F-2953-84AC3A77A700}"/>
          </ac:picMkLst>
        </pc:picChg>
      </pc:sldChg>
      <pc:sldChg chg="addSp delSp modSp mod">
        <pc:chgData name="suzuki toshihiko/3804161/鈴木　俊彦" userId="2fbc1616-7ce2-41c0-a129-3732f5ebbad7" providerId="ADAL" clId="{11225A54-9B5B-4EE4-8171-4E24F71457EF}" dt="2024-08-09T08:04:37.428" v="177" actId="14100"/>
        <pc:sldMkLst>
          <pc:docMk/>
          <pc:sldMk cId="3837345356" sldId="1408"/>
        </pc:sldMkLst>
        <pc:spChg chg="mod ord">
          <ac:chgData name="suzuki toshihiko/3804161/鈴木　俊彦" userId="2fbc1616-7ce2-41c0-a129-3732f5ebbad7" providerId="ADAL" clId="{11225A54-9B5B-4EE4-8171-4E24F71457EF}" dt="2024-08-09T08:04:22.029" v="165" actId="14100"/>
          <ac:spMkLst>
            <pc:docMk/>
            <pc:sldMk cId="3837345356" sldId="1408"/>
            <ac:spMk id="3" creationId="{9873B732-F839-2862-43DD-8C0D68489002}"/>
          </ac:spMkLst>
        </pc:spChg>
        <pc:picChg chg="del">
          <ac:chgData name="suzuki toshihiko/3804161/鈴木　俊彦" userId="2fbc1616-7ce2-41c0-a129-3732f5ebbad7" providerId="ADAL" clId="{11225A54-9B5B-4EE4-8171-4E24F71457EF}" dt="2024-08-09T08:00:48.993" v="159" actId="478"/>
          <ac:picMkLst>
            <pc:docMk/>
            <pc:sldMk cId="3837345356" sldId="1408"/>
            <ac:picMk id="4" creationId="{D6B90557-2F3D-9AA8-0769-4BF01092E13E}"/>
          </ac:picMkLst>
        </pc:picChg>
        <pc:picChg chg="add mod">
          <ac:chgData name="suzuki toshihiko/3804161/鈴木　俊彦" userId="2fbc1616-7ce2-41c0-a129-3732f5ebbad7" providerId="ADAL" clId="{11225A54-9B5B-4EE4-8171-4E24F71457EF}" dt="2024-08-09T08:04:37.428" v="177" actId="14100"/>
          <ac:picMkLst>
            <pc:docMk/>
            <pc:sldMk cId="3837345356" sldId="1408"/>
            <ac:picMk id="5" creationId="{8230D4C3-FD9D-1F0E-AC13-343720013E33}"/>
          </ac:picMkLst>
        </pc:picChg>
      </pc:sldChg>
      <pc:sldChg chg="delSp modSp del mod">
        <pc:chgData name="suzuki toshihiko/3804161/鈴木　俊彦" userId="2fbc1616-7ce2-41c0-a129-3732f5ebbad7" providerId="ADAL" clId="{11225A54-9B5B-4EE4-8171-4E24F71457EF}" dt="2024-08-20T04:16:00.872" v="1247" actId="2696"/>
        <pc:sldMkLst>
          <pc:docMk/>
          <pc:sldMk cId="3613309725" sldId="1409"/>
        </pc:sldMkLst>
        <pc:spChg chg="del">
          <ac:chgData name="suzuki toshihiko/3804161/鈴木　俊彦" userId="2fbc1616-7ce2-41c0-a129-3732f5ebbad7" providerId="ADAL" clId="{11225A54-9B5B-4EE4-8171-4E24F71457EF}" dt="2024-08-06T07:53:55.178" v="87" actId="478"/>
          <ac:spMkLst>
            <pc:docMk/>
            <pc:sldMk cId="3613309725" sldId="1409"/>
            <ac:spMk id="2" creationId="{14EE6EA4-F466-F4C0-E93A-D3D43EDA96B3}"/>
          </ac:spMkLst>
        </pc:spChg>
        <pc:spChg chg="del">
          <ac:chgData name="suzuki toshihiko/3804161/鈴木　俊彦" userId="2fbc1616-7ce2-41c0-a129-3732f5ebbad7" providerId="ADAL" clId="{11225A54-9B5B-4EE4-8171-4E24F71457EF}" dt="2024-08-06T07:53:51.300" v="86" actId="478"/>
          <ac:spMkLst>
            <pc:docMk/>
            <pc:sldMk cId="3613309725" sldId="1409"/>
            <ac:spMk id="3" creationId="{7DFD7795-B618-06AD-F879-B471A8E9F43B}"/>
          </ac:spMkLst>
        </pc:spChg>
        <pc:spChg chg="del">
          <ac:chgData name="suzuki toshihiko/3804161/鈴木　俊彦" userId="2fbc1616-7ce2-41c0-a129-3732f5ebbad7" providerId="ADAL" clId="{11225A54-9B5B-4EE4-8171-4E24F71457EF}" dt="2024-08-06T07:53:55.178" v="87" actId="478"/>
          <ac:spMkLst>
            <pc:docMk/>
            <pc:sldMk cId="3613309725" sldId="1409"/>
            <ac:spMk id="4" creationId="{40B18AA1-6487-3534-C9E6-81D909129D5B}"/>
          </ac:spMkLst>
        </pc:spChg>
        <pc:spChg chg="mod">
          <ac:chgData name="suzuki toshihiko/3804161/鈴木　俊彦" userId="2fbc1616-7ce2-41c0-a129-3732f5ebbad7" providerId="ADAL" clId="{11225A54-9B5B-4EE4-8171-4E24F71457EF}" dt="2024-08-06T07:54:08.314" v="99" actId="20577"/>
          <ac:spMkLst>
            <pc:docMk/>
            <pc:sldMk cId="3613309725" sldId="1409"/>
            <ac:spMk id="5" creationId="{E96DA473-4095-1CBA-5DC3-458FD82DAB18}"/>
          </ac:spMkLst>
        </pc:spChg>
        <pc:spChg chg="del">
          <ac:chgData name="suzuki toshihiko/3804161/鈴木　俊彦" userId="2fbc1616-7ce2-41c0-a129-3732f5ebbad7" providerId="ADAL" clId="{11225A54-9B5B-4EE4-8171-4E24F71457EF}" dt="2024-08-06T07:54:02.187" v="89" actId="478"/>
          <ac:spMkLst>
            <pc:docMk/>
            <pc:sldMk cId="3613309725" sldId="1409"/>
            <ac:spMk id="6" creationId="{C4D8EB4F-878F-A513-3DE8-1508BF1E84C1}"/>
          </ac:spMkLst>
        </pc:spChg>
        <pc:spChg chg="del">
          <ac:chgData name="suzuki toshihiko/3804161/鈴木　俊彦" userId="2fbc1616-7ce2-41c0-a129-3732f5ebbad7" providerId="ADAL" clId="{11225A54-9B5B-4EE4-8171-4E24F71457EF}" dt="2024-08-06T07:53:59.309" v="88" actId="478"/>
          <ac:spMkLst>
            <pc:docMk/>
            <pc:sldMk cId="3613309725" sldId="1409"/>
            <ac:spMk id="8" creationId="{CD611D6C-E6DF-4D12-0891-59A8B0711A94}"/>
          </ac:spMkLst>
        </pc:spChg>
        <pc:spChg chg="del">
          <ac:chgData name="suzuki toshihiko/3804161/鈴木　俊彦" userId="2fbc1616-7ce2-41c0-a129-3732f5ebbad7" providerId="ADAL" clId="{11225A54-9B5B-4EE4-8171-4E24F71457EF}" dt="2024-08-06T07:53:55.178" v="87" actId="478"/>
          <ac:spMkLst>
            <pc:docMk/>
            <pc:sldMk cId="3613309725" sldId="1409"/>
            <ac:spMk id="10" creationId="{CDE5072D-A98B-9436-5307-8DCC4D30EF49}"/>
          </ac:spMkLst>
        </pc:spChg>
        <pc:spChg chg="del">
          <ac:chgData name="suzuki toshihiko/3804161/鈴木　俊彦" userId="2fbc1616-7ce2-41c0-a129-3732f5ebbad7" providerId="ADAL" clId="{11225A54-9B5B-4EE4-8171-4E24F71457EF}" dt="2024-08-06T07:53:55.178" v="87" actId="478"/>
          <ac:spMkLst>
            <pc:docMk/>
            <pc:sldMk cId="3613309725" sldId="1409"/>
            <ac:spMk id="11" creationId="{613F6074-A528-EF66-FD85-C33FFBBFFEF9}"/>
          </ac:spMkLst>
        </pc:spChg>
        <pc:spChg chg="del">
          <ac:chgData name="suzuki toshihiko/3804161/鈴木　俊彦" userId="2fbc1616-7ce2-41c0-a129-3732f5ebbad7" providerId="ADAL" clId="{11225A54-9B5B-4EE4-8171-4E24F71457EF}" dt="2024-08-06T07:53:55.178" v="87" actId="478"/>
          <ac:spMkLst>
            <pc:docMk/>
            <pc:sldMk cId="3613309725" sldId="1409"/>
            <ac:spMk id="14" creationId="{B53FDF5E-7DAE-A11D-2DDA-D32022E3DC9F}"/>
          </ac:spMkLst>
        </pc:spChg>
        <pc:spChg chg="del">
          <ac:chgData name="suzuki toshihiko/3804161/鈴木　俊彦" userId="2fbc1616-7ce2-41c0-a129-3732f5ebbad7" providerId="ADAL" clId="{11225A54-9B5B-4EE4-8171-4E24F71457EF}" dt="2024-08-06T07:53:55.178" v="87" actId="478"/>
          <ac:spMkLst>
            <pc:docMk/>
            <pc:sldMk cId="3613309725" sldId="1409"/>
            <ac:spMk id="15" creationId="{94784270-BD72-5586-B510-F618762E51D3}"/>
          </ac:spMkLst>
        </pc:spChg>
      </pc:sldChg>
    </pc:docChg>
  </pc:docChgLst>
  <pc:docChgLst>
    <pc:chgData name="suzuki toshihiko/3804161/鈴木　俊彦" userId="2fbc1616-7ce2-41c0-a129-3732f5ebbad7" providerId="ADAL" clId="{80EA859E-53C3-4BB2-867A-A58ACACAC288}"/>
    <pc:docChg chg="undo custSel addSld delSld modSld sldOrd">
      <pc:chgData name="suzuki toshihiko/3804161/鈴木　俊彦" userId="2fbc1616-7ce2-41c0-a129-3732f5ebbad7" providerId="ADAL" clId="{80EA859E-53C3-4BB2-867A-A58ACACAC288}" dt="2023-12-19T03:54:57.770" v="1456" actId="47"/>
      <pc:docMkLst>
        <pc:docMk/>
      </pc:docMkLst>
      <pc:sldChg chg="modSp mod">
        <pc:chgData name="suzuki toshihiko/3804161/鈴木　俊彦" userId="2fbc1616-7ce2-41c0-a129-3732f5ebbad7" providerId="ADAL" clId="{80EA859E-53C3-4BB2-867A-A58ACACAC288}" dt="2023-12-18T21:56:27.736" v="695" actId="20577"/>
        <pc:sldMkLst>
          <pc:docMk/>
          <pc:sldMk cId="0" sldId="261"/>
        </pc:sldMkLst>
        <pc:spChg chg="mod">
          <ac:chgData name="suzuki toshihiko/3804161/鈴木　俊彦" userId="2fbc1616-7ce2-41c0-a129-3732f5ebbad7" providerId="ADAL" clId="{80EA859E-53C3-4BB2-867A-A58ACACAC288}" dt="2023-12-18T21:56:27.736" v="695" actId="20577"/>
          <ac:spMkLst>
            <pc:docMk/>
            <pc:sldMk cId="0" sldId="261"/>
            <ac:spMk id="7172" creationId="{7AB7EBA5-0380-4042-8945-66FC369D15BB}"/>
          </ac:spMkLst>
        </pc:spChg>
      </pc:sldChg>
      <pc:sldChg chg="addSp delSp modSp mod">
        <pc:chgData name="suzuki toshihiko/3804161/鈴木　俊彦" userId="2fbc1616-7ce2-41c0-a129-3732f5ebbad7" providerId="ADAL" clId="{80EA859E-53C3-4BB2-867A-A58ACACAC288}" dt="2023-12-18T21:40:17.237" v="506" actId="478"/>
        <pc:sldMkLst>
          <pc:docMk/>
          <pc:sldMk cId="1405431242" sldId="1280"/>
        </pc:sldMkLst>
        <pc:spChg chg="mod">
          <ac:chgData name="suzuki toshihiko/3804161/鈴木　俊彦" userId="2fbc1616-7ce2-41c0-a129-3732f5ebbad7" providerId="ADAL" clId="{80EA859E-53C3-4BB2-867A-A58ACACAC288}" dt="2023-12-15T03:17:55.995" v="16" actId="6549"/>
          <ac:spMkLst>
            <pc:docMk/>
            <pc:sldMk cId="1405431242" sldId="1280"/>
            <ac:spMk id="2" creationId="{BA670EE7-551B-4C5C-81C9-E1A0810EBD4F}"/>
          </ac:spMkLst>
        </pc:spChg>
        <pc:picChg chg="del mod">
          <ac:chgData name="suzuki toshihiko/3804161/鈴木　俊彦" userId="2fbc1616-7ce2-41c0-a129-3732f5ebbad7" providerId="ADAL" clId="{80EA859E-53C3-4BB2-867A-A58ACACAC288}" dt="2023-12-18T21:40:17.237" v="506" actId="478"/>
          <ac:picMkLst>
            <pc:docMk/>
            <pc:sldMk cId="1405431242" sldId="1280"/>
            <ac:picMk id="3" creationId="{B7A5C664-B7C1-0E2F-CC89-CDCC71235BFF}"/>
          </ac:picMkLst>
        </pc:picChg>
        <pc:picChg chg="add mod">
          <ac:chgData name="suzuki toshihiko/3804161/鈴木　俊彦" userId="2fbc1616-7ce2-41c0-a129-3732f5ebbad7" providerId="ADAL" clId="{80EA859E-53C3-4BB2-867A-A58ACACAC288}" dt="2023-12-18T21:40:03.726" v="505" actId="14100"/>
          <ac:picMkLst>
            <pc:docMk/>
            <pc:sldMk cId="1405431242" sldId="1280"/>
            <ac:picMk id="4" creationId="{41960238-618E-3102-29AE-4757E83070AA}"/>
          </ac:picMkLst>
        </pc:picChg>
      </pc:sldChg>
      <pc:sldChg chg="addSp delSp modSp mod">
        <pc:chgData name="suzuki toshihiko/3804161/鈴木　俊彦" userId="2fbc1616-7ce2-41c0-a129-3732f5ebbad7" providerId="ADAL" clId="{80EA859E-53C3-4BB2-867A-A58ACACAC288}" dt="2023-12-18T21:38:17.895" v="355" actId="14100"/>
        <pc:sldMkLst>
          <pc:docMk/>
          <pc:sldMk cId="4191006365" sldId="1288"/>
        </pc:sldMkLst>
        <pc:spChg chg="mod">
          <ac:chgData name="suzuki toshihiko/3804161/鈴木　俊彦" userId="2fbc1616-7ce2-41c0-a129-3732f5ebbad7" providerId="ADAL" clId="{80EA859E-53C3-4BB2-867A-A58ACACAC288}" dt="2023-12-15T03:18:07.604" v="19" actId="6549"/>
          <ac:spMkLst>
            <pc:docMk/>
            <pc:sldMk cId="4191006365" sldId="1288"/>
            <ac:spMk id="2" creationId="{BA670EE7-551B-4C5C-81C9-E1A0810EBD4F}"/>
          </ac:spMkLst>
        </pc:spChg>
        <pc:spChg chg="mod">
          <ac:chgData name="suzuki toshihiko/3804161/鈴木　俊彦" userId="2fbc1616-7ce2-41c0-a129-3732f5ebbad7" providerId="ADAL" clId="{80EA859E-53C3-4BB2-867A-A58ACACAC288}" dt="2023-12-18T21:38:03.278" v="352" actId="1038"/>
          <ac:spMkLst>
            <pc:docMk/>
            <pc:sldMk cId="4191006365" sldId="1288"/>
            <ac:spMk id="6" creationId="{3EC955E6-7F46-466F-B43D-C86C17EC0E2C}"/>
          </ac:spMkLst>
        </pc:spChg>
        <pc:picChg chg="del">
          <ac:chgData name="suzuki toshihiko/3804161/鈴木　俊彦" userId="2fbc1616-7ce2-41c0-a129-3732f5ebbad7" providerId="ADAL" clId="{80EA859E-53C3-4BB2-867A-A58ACACAC288}" dt="2023-12-18T21:37:16.596" v="310" actId="478"/>
          <ac:picMkLst>
            <pc:docMk/>
            <pc:sldMk cId="4191006365" sldId="1288"/>
            <ac:picMk id="3" creationId="{00F01F8A-E568-E7AE-37D1-E3F18CC0124F}"/>
          </ac:picMkLst>
        </pc:picChg>
        <pc:picChg chg="add mod">
          <ac:chgData name="suzuki toshihiko/3804161/鈴木　俊彦" userId="2fbc1616-7ce2-41c0-a129-3732f5ebbad7" providerId="ADAL" clId="{80EA859E-53C3-4BB2-867A-A58ACACAC288}" dt="2023-12-18T21:38:17.895" v="355" actId="14100"/>
          <ac:picMkLst>
            <pc:docMk/>
            <pc:sldMk cId="4191006365" sldId="1288"/>
            <ac:picMk id="4" creationId="{37B05DE2-4EB0-FD7D-DEF0-2F25A7A9B44D}"/>
          </ac:picMkLst>
        </pc:picChg>
      </pc:sldChg>
      <pc:sldChg chg="addSp delSp modSp mod">
        <pc:chgData name="suzuki toshihiko/3804161/鈴木　俊彦" userId="2fbc1616-7ce2-41c0-a129-3732f5ebbad7" providerId="ADAL" clId="{80EA859E-53C3-4BB2-867A-A58ACACAC288}" dt="2023-12-19T03:54:23.077" v="1454" actId="478"/>
        <pc:sldMkLst>
          <pc:docMk/>
          <pc:sldMk cId="3453718961" sldId="1314"/>
        </pc:sldMkLst>
        <pc:spChg chg="mod">
          <ac:chgData name="suzuki toshihiko/3804161/鈴木　俊彦" userId="2fbc1616-7ce2-41c0-a129-3732f5ebbad7" providerId="ADAL" clId="{80EA859E-53C3-4BB2-867A-A58ACACAC288}" dt="2023-12-19T00:32:12.499" v="1330" actId="14100"/>
          <ac:spMkLst>
            <pc:docMk/>
            <pc:sldMk cId="3453718961" sldId="1314"/>
            <ac:spMk id="6" creationId="{7C536139-7754-9760-F15D-987D2EC5DB93}"/>
          </ac:spMkLst>
        </pc:spChg>
        <pc:spChg chg="del mod">
          <ac:chgData name="suzuki toshihiko/3804161/鈴木　俊彦" userId="2fbc1616-7ce2-41c0-a129-3732f5ebbad7" providerId="ADAL" clId="{80EA859E-53C3-4BB2-867A-A58ACACAC288}" dt="2023-12-19T03:54:12.840" v="1451" actId="478"/>
          <ac:spMkLst>
            <pc:docMk/>
            <pc:sldMk cId="3453718961" sldId="1314"/>
            <ac:spMk id="7" creationId="{55A65E7B-D63D-A8BD-14CF-8515B5086E30}"/>
          </ac:spMkLst>
        </pc:spChg>
        <pc:spChg chg="add del mod">
          <ac:chgData name="suzuki toshihiko/3804161/鈴木　俊彦" userId="2fbc1616-7ce2-41c0-a129-3732f5ebbad7" providerId="ADAL" clId="{80EA859E-53C3-4BB2-867A-A58ACACAC288}" dt="2023-12-19T03:54:23.077" v="1454" actId="478"/>
          <ac:spMkLst>
            <pc:docMk/>
            <pc:sldMk cId="3453718961" sldId="1314"/>
            <ac:spMk id="8" creationId="{85147544-DCA5-E016-2B88-C9A7B9E67285}"/>
          </ac:spMkLst>
        </pc:spChg>
        <pc:graphicFrameChg chg="add del mod">
          <ac:chgData name="suzuki toshihiko/3804161/鈴木　俊彦" userId="2fbc1616-7ce2-41c0-a129-3732f5ebbad7" providerId="ADAL" clId="{80EA859E-53C3-4BB2-867A-A58ACACAC288}" dt="2023-12-19T00:31:05.970" v="1310"/>
          <ac:graphicFrameMkLst>
            <pc:docMk/>
            <pc:sldMk cId="3453718961" sldId="1314"/>
            <ac:graphicFrameMk id="3" creationId="{702A6E6A-1303-A09D-473B-E5DC14EAA02B}"/>
          </ac:graphicFrameMkLst>
        </pc:graphicFrameChg>
        <pc:picChg chg="add del mod ord">
          <ac:chgData name="suzuki toshihiko/3804161/鈴木　俊彦" userId="2fbc1616-7ce2-41c0-a129-3732f5ebbad7" providerId="ADAL" clId="{80EA859E-53C3-4BB2-867A-A58ACACAC288}" dt="2023-12-19T03:54:17.627" v="1453" actId="478"/>
          <ac:picMkLst>
            <pc:docMk/>
            <pc:sldMk cId="3453718961" sldId="1314"/>
            <ac:picMk id="4" creationId="{B8032223-3714-F904-46FF-06143CD2795F}"/>
          </ac:picMkLst>
        </pc:picChg>
        <pc:picChg chg="del">
          <ac:chgData name="suzuki toshihiko/3804161/鈴木　俊彦" userId="2fbc1616-7ce2-41c0-a129-3732f5ebbad7" providerId="ADAL" clId="{80EA859E-53C3-4BB2-867A-A58ACACAC288}" dt="2023-12-19T00:30:58.862" v="1308" actId="478"/>
          <ac:picMkLst>
            <pc:docMk/>
            <pc:sldMk cId="3453718961" sldId="1314"/>
            <ac:picMk id="5" creationId="{466F5718-CE55-BBE7-62D6-CB8AB4F12E3C}"/>
          </ac:picMkLst>
        </pc:picChg>
      </pc:sldChg>
      <pc:sldChg chg="modSp mod">
        <pc:chgData name="suzuki toshihiko/3804161/鈴木　俊彦" userId="2fbc1616-7ce2-41c0-a129-3732f5ebbad7" providerId="ADAL" clId="{80EA859E-53C3-4BB2-867A-A58ACACAC288}" dt="2023-12-15T03:18:50.928" v="65" actId="1035"/>
        <pc:sldMkLst>
          <pc:docMk/>
          <pc:sldMk cId="1094476794" sldId="1346"/>
        </pc:sldMkLst>
        <pc:spChg chg="mod">
          <ac:chgData name="suzuki toshihiko/3804161/鈴木　俊彦" userId="2fbc1616-7ce2-41c0-a129-3732f5ebbad7" providerId="ADAL" clId="{80EA859E-53C3-4BB2-867A-A58ACACAC288}" dt="2023-12-15T03:18:50.928" v="65" actId="1035"/>
          <ac:spMkLst>
            <pc:docMk/>
            <pc:sldMk cId="1094476794" sldId="1346"/>
            <ac:spMk id="6" creationId="{0FFCE29D-26BF-4FFD-B1B6-0B940AE0ED5F}"/>
          </ac:spMkLst>
        </pc:spChg>
      </pc:sldChg>
      <pc:sldChg chg="addSp delSp modSp mod">
        <pc:chgData name="suzuki toshihiko/3804161/鈴木　俊彦" userId="2fbc1616-7ce2-41c0-a129-3732f5ebbad7" providerId="ADAL" clId="{80EA859E-53C3-4BB2-867A-A58ACACAC288}" dt="2023-12-18T22:14:07.965" v="931" actId="27636"/>
        <pc:sldMkLst>
          <pc:docMk/>
          <pc:sldMk cId="3992593958" sldId="1378"/>
        </pc:sldMkLst>
        <pc:spChg chg="add mod">
          <ac:chgData name="suzuki toshihiko/3804161/鈴木　俊彦" userId="2fbc1616-7ce2-41c0-a129-3732f5ebbad7" providerId="ADAL" clId="{80EA859E-53C3-4BB2-867A-A58ACACAC288}" dt="2023-12-18T22:11:05.332" v="917" actId="1037"/>
          <ac:spMkLst>
            <pc:docMk/>
            <pc:sldMk cId="3992593958" sldId="1378"/>
            <ac:spMk id="2" creationId="{E6E21FB6-E399-F334-4B2F-4990D60B02DD}"/>
          </ac:spMkLst>
        </pc:spChg>
        <pc:spChg chg="add mod">
          <ac:chgData name="suzuki toshihiko/3804161/鈴木　俊彦" userId="2fbc1616-7ce2-41c0-a129-3732f5ebbad7" providerId="ADAL" clId="{80EA859E-53C3-4BB2-867A-A58ACACAC288}" dt="2023-12-18T22:10:52.008" v="909" actId="1036"/>
          <ac:spMkLst>
            <pc:docMk/>
            <pc:sldMk cId="3992593958" sldId="1378"/>
            <ac:spMk id="3" creationId="{F92EB9B0-4F5B-8477-23FD-A5F8B1A0DB8F}"/>
          </ac:spMkLst>
        </pc:spChg>
        <pc:spChg chg="add mod">
          <ac:chgData name="suzuki toshihiko/3804161/鈴木　俊彦" userId="2fbc1616-7ce2-41c0-a129-3732f5ebbad7" providerId="ADAL" clId="{80EA859E-53C3-4BB2-867A-A58ACACAC288}" dt="2023-12-18T22:10:44.731" v="903" actId="1036"/>
          <ac:spMkLst>
            <pc:docMk/>
            <pc:sldMk cId="3992593958" sldId="1378"/>
            <ac:spMk id="4" creationId="{9B858CB7-492C-CC10-B890-9432B1EFDE04}"/>
          </ac:spMkLst>
        </pc:spChg>
        <pc:spChg chg="mod">
          <ac:chgData name="suzuki toshihiko/3804161/鈴木　俊彦" userId="2fbc1616-7ce2-41c0-a129-3732f5ebbad7" providerId="ADAL" clId="{80EA859E-53C3-4BB2-867A-A58ACACAC288}" dt="2023-12-18T22:14:07.965" v="931" actId="27636"/>
          <ac:spMkLst>
            <pc:docMk/>
            <pc:sldMk cId="3992593958" sldId="1378"/>
            <ac:spMk id="6" creationId="{87BC1D3D-CCEA-0EC7-C4CE-23FB886429B9}"/>
          </ac:spMkLst>
        </pc:spChg>
        <pc:picChg chg="del">
          <ac:chgData name="suzuki toshihiko/3804161/鈴木　俊彦" userId="2fbc1616-7ce2-41c0-a129-3732f5ebbad7" providerId="ADAL" clId="{80EA859E-53C3-4BB2-867A-A58ACACAC288}" dt="2023-12-15T03:18:12.988" v="20" actId="478"/>
          <ac:picMkLst>
            <pc:docMk/>
            <pc:sldMk cId="3992593958" sldId="1378"/>
            <ac:picMk id="3" creationId="{9626960E-81AC-DB62-92C1-80FDBFF46562}"/>
          </ac:picMkLst>
        </pc:picChg>
      </pc:sldChg>
      <pc:sldChg chg="addSp delSp modSp del mod ord modClrScheme chgLayout">
        <pc:chgData name="suzuki toshihiko/3804161/鈴木　俊彦" userId="2fbc1616-7ce2-41c0-a129-3732f5ebbad7" providerId="ADAL" clId="{80EA859E-53C3-4BB2-867A-A58ACACAC288}" dt="2023-12-19T03:54:57.770" v="1456" actId="47"/>
        <pc:sldMkLst>
          <pc:docMk/>
          <pc:sldMk cId="54959442" sldId="1387"/>
        </pc:sldMkLst>
        <pc:spChg chg="mod">
          <ac:chgData name="suzuki toshihiko/3804161/鈴木　俊彦" userId="2fbc1616-7ce2-41c0-a129-3732f5ebbad7" providerId="ADAL" clId="{80EA859E-53C3-4BB2-867A-A58ACACAC288}" dt="2023-12-19T00:42:59.503" v="1444" actId="26606"/>
          <ac:spMkLst>
            <pc:docMk/>
            <pc:sldMk cId="54959442" sldId="1387"/>
            <ac:spMk id="2" creationId="{BA670EE7-551B-4C5C-81C9-E1A0810EBD4F}"/>
          </ac:spMkLst>
        </pc:spChg>
        <pc:spChg chg="add del mod">
          <ac:chgData name="suzuki toshihiko/3804161/鈴木　俊彦" userId="2fbc1616-7ce2-41c0-a129-3732f5ebbad7" providerId="ADAL" clId="{80EA859E-53C3-4BB2-867A-A58ACACAC288}" dt="2023-12-19T00:43:09.099" v="1445" actId="478"/>
          <ac:spMkLst>
            <pc:docMk/>
            <pc:sldMk cId="54959442" sldId="1387"/>
            <ac:spMk id="9" creationId="{D6BD44B1-7F35-1331-5C39-BE89D86321BE}"/>
          </ac:spMkLst>
        </pc:spChg>
        <pc:picChg chg="del">
          <ac:chgData name="suzuki toshihiko/3804161/鈴木　俊彦" userId="2fbc1616-7ce2-41c0-a129-3732f5ebbad7" providerId="ADAL" clId="{80EA859E-53C3-4BB2-867A-A58ACACAC288}" dt="2023-12-18T22:43:38.769" v="1307" actId="478"/>
          <ac:picMkLst>
            <pc:docMk/>
            <pc:sldMk cId="54959442" sldId="1387"/>
            <ac:picMk id="3" creationId="{65DA3D7D-9AFA-94EC-5842-E5A406D60B8D}"/>
          </ac:picMkLst>
        </pc:picChg>
        <pc:picChg chg="add del mod">
          <ac:chgData name="suzuki toshihiko/3804161/鈴木　俊彦" userId="2fbc1616-7ce2-41c0-a129-3732f5ebbad7" providerId="ADAL" clId="{80EA859E-53C3-4BB2-867A-A58ACACAC288}" dt="2023-12-19T00:42:29.349" v="1439" actId="478"/>
          <ac:picMkLst>
            <pc:docMk/>
            <pc:sldMk cId="54959442" sldId="1387"/>
            <ac:picMk id="3" creationId="{8E720876-0142-7991-00FB-BBC8FF705E5E}"/>
          </ac:picMkLst>
        </pc:picChg>
        <pc:picChg chg="add mod">
          <ac:chgData name="suzuki toshihiko/3804161/鈴木　俊彦" userId="2fbc1616-7ce2-41c0-a129-3732f5ebbad7" providerId="ADAL" clId="{80EA859E-53C3-4BB2-867A-A58ACACAC288}" dt="2023-12-19T00:43:28.577" v="1448" actId="14100"/>
          <ac:picMkLst>
            <pc:docMk/>
            <pc:sldMk cId="54959442" sldId="1387"/>
            <ac:picMk id="4" creationId="{6C9A711A-58AB-3766-071B-83061EF66AF1}"/>
          </ac:picMkLst>
        </pc:picChg>
      </pc:sldChg>
      <pc:sldChg chg="addSp delSp modSp mod">
        <pc:chgData name="suzuki toshihiko/3804161/鈴木　俊彦" userId="2fbc1616-7ce2-41c0-a129-3732f5ebbad7" providerId="ADAL" clId="{80EA859E-53C3-4BB2-867A-A58ACACAC288}" dt="2023-12-19T00:42:00.843" v="1438" actId="14100"/>
        <pc:sldMkLst>
          <pc:docMk/>
          <pc:sldMk cId="853882320" sldId="1388"/>
        </pc:sldMkLst>
        <pc:picChg chg="add del mod">
          <ac:chgData name="suzuki toshihiko/3804161/鈴木　俊彦" userId="2fbc1616-7ce2-41c0-a129-3732f5ebbad7" providerId="ADAL" clId="{80EA859E-53C3-4BB2-867A-A58ACACAC288}" dt="2023-12-19T00:40:17.876" v="1434" actId="478"/>
          <ac:picMkLst>
            <pc:docMk/>
            <pc:sldMk cId="853882320" sldId="1388"/>
            <ac:picMk id="3" creationId="{25BBFC69-EDC6-1571-7186-7EFBD797F9F1}"/>
          </ac:picMkLst>
        </pc:picChg>
        <pc:picChg chg="del">
          <ac:chgData name="suzuki toshihiko/3804161/鈴木　俊彦" userId="2fbc1616-7ce2-41c0-a129-3732f5ebbad7" providerId="ADAL" clId="{80EA859E-53C3-4BB2-867A-A58ACACAC288}" dt="2023-12-19T00:37:36.300" v="1427" actId="478"/>
          <ac:picMkLst>
            <pc:docMk/>
            <pc:sldMk cId="853882320" sldId="1388"/>
            <ac:picMk id="4" creationId="{90486FAD-1BA4-834A-0335-A591E4EC318D}"/>
          </ac:picMkLst>
        </pc:picChg>
        <pc:picChg chg="add mod">
          <ac:chgData name="suzuki toshihiko/3804161/鈴木　俊彦" userId="2fbc1616-7ce2-41c0-a129-3732f5ebbad7" providerId="ADAL" clId="{80EA859E-53C3-4BB2-867A-A58ACACAC288}" dt="2023-12-19T00:42:00.843" v="1438" actId="14100"/>
          <ac:picMkLst>
            <pc:docMk/>
            <pc:sldMk cId="853882320" sldId="1388"/>
            <ac:picMk id="5" creationId="{8036BA50-1554-4F93-D436-827030C4A601}"/>
          </ac:picMkLst>
        </pc:picChg>
      </pc:sldChg>
      <pc:sldChg chg="addSp delSp modSp mod ord">
        <pc:chgData name="suzuki toshihiko/3804161/鈴木　俊彦" userId="2fbc1616-7ce2-41c0-a129-3732f5ebbad7" providerId="ADAL" clId="{80EA859E-53C3-4BB2-867A-A58ACACAC288}" dt="2023-12-18T21:54:27.575" v="614" actId="20577"/>
        <pc:sldMkLst>
          <pc:docMk/>
          <pc:sldMk cId="4117792956" sldId="1389"/>
        </pc:sldMkLst>
        <pc:spChg chg="add mod">
          <ac:chgData name="suzuki toshihiko/3804161/鈴木　俊彦" userId="2fbc1616-7ce2-41c0-a129-3732f5ebbad7" providerId="ADAL" clId="{80EA859E-53C3-4BB2-867A-A58ACACAC288}" dt="2023-12-18T21:49:15.499" v="522" actId="207"/>
          <ac:spMkLst>
            <pc:docMk/>
            <pc:sldMk cId="4117792956" sldId="1389"/>
            <ac:spMk id="3" creationId="{2A887E25-DF40-8A74-BF57-1226FB7B60D3}"/>
          </ac:spMkLst>
        </pc:spChg>
        <pc:spChg chg="del">
          <ac:chgData name="suzuki toshihiko/3804161/鈴木　俊彦" userId="2fbc1616-7ce2-41c0-a129-3732f5ebbad7" providerId="ADAL" clId="{80EA859E-53C3-4BB2-867A-A58ACACAC288}" dt="2023-12-15T03:18:23.255" v="25" actId="478"/>
          <ac:spMkLst>
            <pc:docMk/>
            <pc:sldMk cId="4117792956" sldId="1389"/>
            <ac:spMk id="5" creationId="{2E264FA2-A2BB-C1A3-A3B0-86A5CDF361CC}"/>
          </ac:spMkLst>
        </pc:spChg>
        <pc:spChg chg="add mod ord">
          <ac:chgData name="suzuki toshihiko/3804161/鈴木　俊彦" userId="2fbc1616-7ce2-41c0-a129-3732f5ebbad7" providerId="ADAL" clId="{80EA859E-53C3-4BB2-867A-A58ACACAC288}" dt="2023-12-18T21:53:20.899" v="560" actId="403"/>
          <ac:spMkLst>
            <pc:docMk/>
            <pc:sldMk cId="4117792956" sldId="1389"/>
            <ac:spMk id="5" creationId="{74206518-0DE1-2B49-70BA-1BFEF03E32FF}"/>
          </ac:spMkLst>
        </pc:spChg>
        <pc:spChg chg="mod">
          <ac:chgData name="suzuki toshihiko/3804161/鈴木　俊彦" userId="2fbc1616-7ce2-41c0-a129-3732f5ebbad7" providerId="ADAL" clId="{80EA859E-53C3-4BB2-867A-A58ACACAC288}" dt="2023-12-18T21:54:27.575" v="614" actId="20577"/>
          <ac:spMkLst>
            <pc:docMk/>
            <pc:sldMk cId="4117792956" sldId="1389"/>
            <ac:spMk id="6" creationId="{87BC1D3D-CCEA-0EC7-C4CE-23FB886429B9}"/>
          </ac:spMkLst>
        </pc:spChg>
        <pc:spChg chg="del mod">
          <ac:chgData name="suzuki toshihiko/3804161/鈴木　俊彦" userId="2fbc1616-7ce2-41c0-a129-3732f5ebbad7" providerId="ADAL" clId="{80EA859E-53C3-4BB2-867A-A58ACACAC288}" dt="2023-12-15T03:18:19.049" v="23" actId="478"/>
          <ac:spMkLst>
            <pc:docMk/>
            <pc:sldMk cId="4117792956" sldId="1389"/>
            <ac:spMk id="7" creationId="{8AF7002F-A2D8-0AC8-548A-BCEDAC1A264E}"/>
          </ac:spMkLst>
        </pc:spChg>
        <pc:spChg chg="del">
          <ac:chgData name="suzuki toshihiko/3804161/鈴木　俊彦" userId="2fbc1616-7ce2-41c0-a129-3732f5ebbad7" providerId="ADAL" clId="{80EA859E-53C3-4BB2-867A-A58ACACAC288}" dt="2023-12-15T03:18:20.998" v="24" actId="478"/>
          <ac:spMkLst>
            <pc:docMk/>
            <pc:sldMk cId="4117792956" sldId="1389"/>
            <ac:spMk id="8" creationId="{A5A450A1-B36D-6E73-2C4F-7619454BE1E7}"/>
          </ac:spMkLst>
        </pc:spChg>
        <pc:spChg chg="add del mod">
          <ac:chgData name="suzuki toshihiko/3804161/鈴木　俊彦" userId="2fbc1616-7ce2-41c0-a129-3732f5ebbad7" providerId="ADAL" clId="{80EA859E-53C3-4BB2-867A-A58ACACAC288}" dt="2023-12-18T21:53:08.518" v="559" actId="478"/>
          <ac:spMkLst>
            <pc:docMk/>
            <pc:sldMk cId="4117792956" sldId="1389"/>
            <ac:spMk id="8" creationId="{E3331360-5724-1204-ECA2-9BC6E3E5221B}"/>
          </ac:spMkLst>
        </pc:spChg>
        <pc:picChg chg="add mod">
          <ac:chgData name="suzuki toshihiko/3804161/鈴木　俊彦" userId="2fbc1616-7ce2-41c0-a129-3732f5ebbad7" providerId="ADAL" clId="{80EA859E-53C3-4BB2-867A-A58ACACAC288}" dt="2023-12-18T21:47:50.330" v="512" actId="1076"/>
          <ac:picMkLst>
            <pc:docMk/>
            <pc:sldMk cId="4117792956" sldId="1389"/>
            <ac:picMk id="2" creationId="{0F523C40-CA0F-BA3A-D99E-CCF8BB34F1BC}"/>
          </ac:picMkLst>
        </pc:picChg>
        <pc:picChg chg="del">
          <ac:chgData name="suzuki toshihiko/3804161/鈴木　俊彦" userId="2fbc1616-7ce2-41c0-a129-3732f5ebbad7" providerId="ADAL" clId="{80EA859E-53C3-4BB2-867A-A58ACACAC288}" dt="2023-12-15T03:18:15.857" v="22" actId="478"/>
          <ac:picMkLst>
            <pc:docMk/>
            <pc:sldMk cId="4117792956" sldId="1389"/>
            <ac:picMk id="4" creationId="{1A3E6392-D7AF-7975-DDCD-F09F09ECDB63}"/>
          </ac:picMkLst>
        </pc:picChg>
      </pc:sldChg>
      <pc:sldChg chg="addSp delSp modSp mod ord">
        <pc:chgData name="suzuki toshihiko/3804161/鈴木　俊彦" userId="2fbc1616-7ce2-41c0-a129-3732f5ebbad7" providerId="ADAL" clId="{80EA859E-53C3-4BB2-867A-A58ACACAC288}" dt="2023-12-18T22:38:58.208" v="1246" actId="1038"/>
        <pc:sldMkLst>
          <pc:docMk/>
          <pc:sldMk cId="2929866964" sldId="1390"/>
        </pc:sldMkLst>
        <pc:spChg chg="add del mod">
          <ac:chgData name="suzuki toshihiko/3804161/鈴木　俊彦" userId="2fbc1616-7ce2-41c0-a129-3732f5ebbad7" providerId="ADAL" clId="{80EA859E-53C3-4BB2-867A-A58ACACAC288}" dt="2023-12-18T22:11:11.383" v="918" actId="478"/>
          <ac:spMkLst>
            <pc:docMk/>
            <pc:sldMk cId="2929866964" sldId="1390"/>
            <ac:spMk id="2" creationId="{909C028D-3EC1-FD0C-8C3F-0C1EE6404A7C}"/>
          </ac:spMkLst>
        </pc:spChg>
        <pc:spChg chg="del">
          <ac:chgData name="suzuki toshihiko/3804161/鈴木　俊彦" userId="2fbc1616-7ce2-41c0-a129-3732f5ebbad7" providerId="ADAL" clId="{80EA859E-53C3-4BB2-867A-A58ACACAC288}" dt="2023-12-15T03:18:29.474" v="29" actId="478"/>
          <ac:spMkLst>
            <pc:docMk/>
            <pc:sldMk cId="2929866964" sldId="1390"/>
            <ac:spMk id="5" creationId="{2E264FA2-A2BB-C1A3-A3B0-86A5CDF361CC}"/>
          </ac:spMkLst>
        </pc:spChg>
        <pc:spChg chg="add del mod">
          <ac:chgData name="suzuki toshihiko/3804161/鈴木　俊彦" userId="2fbc1616-7ce2-41c0-a129-3732f5ebbad7" providerId="ADAL" clId="{80EA859E-53C3-4BB2-867A-A58ACACAC288}" dt="2023-12-18T22:14:16.559" v="932" actId="478"/>
          <ac:spMkLst>
            <pc:docMk/>
            <pc:sldMk cId="2929866964" sldId="1390"/>
            <ac:spMk id="6" creationId="{03F322B3-1E6B-B5B5-02CB-66F53A267E24}"/>
          </ac:spMkLst>
        </pc:spChg>
        <pc:spChg chg="add del mod">
          <ac:chgData name="suzuki toshihiko/3804161/鈴木　俊彦" userId="2fbc1616-7ce2-41c0-a129-3732f5ebbad7" providerId="ADAL" clId="{80EA859E-53C3-4BB2-867A-A58ACACAC288}" dt="2023-12-18T22:14:22.315" v="933" actId="478"/>
          <ac:spMkLst>
            <pc:docMk/>
            <pc:sldMk cId="2929866964" sldId="1390"/>
            <ac:spMk id="7" creationId="{23B3E675-EC9C-0D54-8D12-D7E15D7A2823}"/>
          </ac:spMkLst>
        </pc:spChg>
        <pc:spChg chg="del mod">
          <ac:chgData name="suzuki toshihiko/3804161/鈴木　俊彦" userId="2fbc1616-7ce2-41c0-a129-3732f5ebbad7" providerId="ADAL" clId="{80EA859E-53C3-4BB2-867A-A58ACACAC288}" dt="2023-12-15T03:18:27.197" v="27" actId="478"/>
          <ac:spMkLst>
            <pc:docMk/>
            <pc:sldMk cId="2929866964" sldId="1390"/>
            <ac:spMk id="7" creationId="{8AF7002F-A2D8-0AC8-548A-BCEDAC1A264E}"/>
          </ac:spMkLst>
        </pc:spChg>
        <pc:spChg chg="add mod">
          <ac:chgData name="suzuki toshihiko/3804161/鈴木　俊彦" userId="2fbc1616-7ce2-41c0-a129-3732f5ebbad7" providerId="ADAL" clId="{80EA859E-53C3-4BB2-867A-A58ACACAC288}" dt="2023-12-18T22:14:26.647" v="934"/>
          <ac:spMkLst>
            <pc:docMk/>
            <pc:sldMk cId="2929866964" sldId="1390"/>
            <ac:spMk id="8" creationId="{AEF9C7F2-A121-5066-A5E7-73B097D83533}"/>
          </ac:spMkLst>
        </pc:spChg>
        <pc:spChg chg="del">
          <ac:chgData name="suzuki toshihiko/3804161/鈴木　俊彦" userId="2fbc1616-7ce2-41c0-a129-3732f5ebbad7" providerId="ADAL" clId="{80EA859E-53C3-4BB2-867A-A58ACACAC288}" dt="2023-12-15T03:18:30.873" v="30" actId="478"/>
          <ac:spMkLst>
            <pc:docMk/>
            <pc:sldMk cId="2929866964" sldId="1390"/>
            <ac:spMk id="9" creationId="{A1DF8731-BA80-20FB-DB69-8C489B8639C6}"/>
          </ac:spMkLst>
        </pc:spChg>
        <pc:spChg chg="add mod">
          <ac:chgData name="suzuki toshihiko/3804161/鈴木　俊彦" userId="2fbc1616-7ce2-41c0-a129-3732f5ebbad7" providerId="ADAL" clId="{80EA859E-53C3-4BB2-867A-A58ACACAC288}" dt="2023-12-18T22:22:27.582" v="1031" actId="1035"/>
          <ac:spMkLst>
            <pc:docMk/>
            <pc:sldMk cId="2929866964" sldId="1390"/>
            <ac:spMk id="9" creationId="{F4776506-894B-620F-C1E6-7BCA207A25C8}"/>
          </ac:spMkLst>
        </pc:spChg>
        <pc:spChg chg="del">
          <ac:chgData name="suzuki toshihiko/3804161/鈴木　俊彦" userId="2fbc1616-7ce2-41c0-a129-3732f5ebbad7" providerId="ADAL" clId="{80EA859E-53C3-4BB2-867A-A58ACACAC288}" dt="2023-12-15T03:18:35.419" v="33" actId="478"/>
          <ac:spMkLst>
            <pc:docMk/>
            <pc:sldMk cId="2929866964" sldId="1390"/>
            <ac:spMk id="10" creationId="{4B4F3AF5-AF8A-4E4D-29ED-90427EBFA5B1}"/>
          </ac:spMkLst>
        </pc:spChg>
        <pc:picChg chg="add del mod">
          <ac:chgData name="suzuki toshihiko/3804161/鈴木　俊彦" userId="2fbc1616-7ce2-41c0-a129-3732f5ebbad7" providerId="ADAL" clId="{80EA859E-53C3-4BB2-867A-A58ACACAC288}" dt="2023-12-18T22:13:22.860" v="922" actId="478"/>
          <ac:picMkLst>
            <pc:docMk/>
            <pc:sldMk cId="2929866964" sldId="1390"/>
            <ac:picMk id="3" creationId="{A0D405FB-FAF5-4658-1733-5429A7A1F153}"/>
          </ac:picMkLst>
        </pc:picChg>
        <pc:picChg chg="del">
          <ac:chgData name="suzuki toshihiko/3804161/鈴木　俊彦" userId="2fbc1616-7ce2-41c0-a129-3732f5ebbad7" providerId="ADAL" clId="{80EA859E-53C3-4BB2-867A-A58ACACAC288}" dt="2023-12-15T03:18:28.011" v="28" actId="478"/>
          <ac:picMkLst>
            <pc:docMk/>
            <pc:sldMk cId="2929866964" sldId="1390"/>
            <ac:picMk id="4" creationId="{1A3E6392-D7AF-7975-DDCD-F09F09ECDB63}"/>
          </ac:picMkLst>
        </pc:picChg>
        <pc:picChg chg="add mod">
          <ac:chgData name="suzuki toshihiko/3804161/鈴木　俊彦" userId="2fbc1616-7ce2-41c0-a129-3732f5ebbad7" providerId="ADAL" clId="{80EA859E-53C3-4BB2-867A-A58ACACAC288}" dt="2023-12-18T22:38:39.743" v="1217" actId="1035"/>
          <ac:picMkLst>
            <pc:docMk/>
            <pc:sldMk cId="2929866964" sldId="1390"/>
            <ac:picMk id="4" creationId="{EA1BEADC-6FF0-8351-70BF-08113D8DE407}"/>
          </ac:picMkLst>
        </pc:picChg>
        <pc:picChg chg="add del">
          <ac:chgData name="suzuki toshihiko/3804161/鈴木　俊彦" userId="2fbc1616-7ce2-41c0-a129-3732f5ebbad7" providerId="ADAL" clId="{80EA859E-53C3-4BB2-867A-A58ACACAC288}" dt="2023-12-18T22:13:51.992" v="927" actId="478"/>
          <ac:picMkLst>
            <pc:docMk/>
            <pc:sldMk cId="2929866964" sldId="1390"/>
            <ac:picMk id="5" creationId="{810EF118-9C05-BD0F-B867-6EBD7BF15138}"/>
          </ac:picMkLst>
        </pc:picChg>
        <pc:picChg chg="add mod ord">
          <ac:chgData name="suzuki toshihiko/3804161/鈴木　俊彦" userId="2fbc1616-7ce2-41c0-a129-3732f5ebbad7" providerId="ADAL" clId="{80EA859E-53C3-4BB2-867A-A58ACACAC288}" dt="2023-12-18T22:38:58.208" v="1246" actId="1038"/>
          <ac:picMkLst>
            <pc:docMk/>
            <pc:sldMk cId="2929866964" sldId="1390"/>
            <ac:picMk id="10" creationId="{2667FF92-E3DB-BF65-3890-4FA99B20E8A6}"/>
          </ac:picMkLst>
        </pc:picChg>
        <pc:cxnChg chg="del mod">
          <ac:chgData name="suzuki toshihiko/3804161/鈴木　俊彦" userId="2fbc1616-7ce2-41c0-a129-3732f5ebbad7" providerId="ADAL" clId="{80EA859E-53C3-4BB2-867A-A58ACACAC288}" dt="2023-12-15T03:18:34.509" v="32" actId="478"/>
          <ac:cxnSpMkLst>
            <pc:docMk/>
            <pc:sldMk cId="2929866964" sldId="1390"/>
            <ac:cxnSpMk id="8" creationId="{9E0FA750-1529-BBCF-F65C-713CA9A2391A}"/>
          </ac:cxnSpMkLst>
        </pc:cxnChg>
        <pc:cxnChg chg="del">
          <ac:chgData name="suzuki toshihiko/3804161/鈴木　俊彦" userId="2fbc1616-7ce2-41c0-a129-3732f5ebbad7" providerId="ADAL" clId="{80EA859E-53C3-4BB2-867A-A58ACACAC288}" dt="2023-12-15T03:18:32.320" v="31" actId="478"/>
          <ac:cxnSpMkLst>
            <pc:docMk/>
            <pc:sldMk cId="2929866964" sldId="1390"/>
            <ac:cxnSpMk id="13" creationId="{28DF101D-A643-7D5C-AA16-31E60C13E17F}"/>
          </ac:cxnSpMkLst>
        </pc:cxnChg>
      </pc:sldChg>
      <pc:sldChg chg="addSp delSp modSp add mod">
        <pc:chgData name="suzuki toshihiko/3804161/鈴木　俊彦" userId="2fbc1616-7ce2-41c0-a129-3732f5ebbad7" providerId="ADAL" clId="{80EA859E-53C3-4BB2-867A-A58ACACAC288}" dt="2023-12-18T21:52:25.715" v="557" actId="167"/>
        <pc:sldMkLst>
          <pc:docMk/>
          <pc:sldMk cId="828492313" sldId="1391"/>
        </pc:sldMkLst>
        <pc:spChg chg="del">
          <ac:chgData name="suzuki toshihiko/3804161/鈴木　俊彦" userId="2fbc1616-7ce2-41c0-a129-3732f5ebbad7" providerId="ADAL" clId="{80EA859E-53C3-4BB2-867A-A58ACACAC288}" dt="2023-12-18T21:51:46.585" v="525" actId="478"/>
          <ac:spMkLst>
            <pc:docMk/>
            <pc:sldMk cId="828492313" sldId="1391"/>
            <ac:spMk id="3" creationId="{2A887E25-DF40-8A74-BF57-1226FB7B60D3}"/>
          </ac:spMkLst>
        </pc:spChg>
        <pc:spChg chg="del">
          <ac:chgData name="suzuki toshihiko/3804161/鈴木　俊彦" userId="2fbc1616-7ce2-41c0-a129-3732f5ebbad7" providerId="ADAL" clId="{80EA859E-53C3-4BB2-867A-A58ACACAC288}" dt="2023-12-18T21:51:48.006" v="526" actId="478"/>
          <ac:spMkLst>
            <pc:docMk/>
            <pc:sldMk cId="828492313" sldId="1391"/>
            <ac:spMk id="5" creationId="{74206518-0DE1-2B49-70BA-1BFEF03E32FF}"/>
          </ac:spMkLst>
        </pc:spChg>
        <pc:spChg chg="del">
          <ac:chgData name="suzuki toshihiko/3804161/鈴木　俊彦" userId="2fbc1616-7ce2-41c0-a129-3732f5ebbad7" providerId="ADAL" clId="{80EA859E-53C3-4BB2-867A-A58ACACAC288}" dt="2023-12-18T21:51:50.530" v="527" actId="478"/>
          <ac:spMkLst>
            <pc:docMk/>
            <pc:sldMk cId="828492313" sldId="1391"/>
            <ac:spMk id="8" creationId="{E3331360-5724-1204-ECA2-9BC6E3E5221B}"/>
          </ac:spMkLst>
        </pc:spChg>
        <pc:picChg chg="del">
          <ac:chgData name="suzuki toshihiko/3804161/鈴木　俊彦" userId="2fbc1616-7ce2-41c0-a129-3732f5ebbad7" providerId="ADAL" clId="{80EA859E-53C3-4BB2-867A-A58ACACAC288}" dt="2023-12-18T21:51:51.402" v="528" actId="478"/>
          <ac:picMkLst>
            <pc:docMk/>
            <pc:sldMk cId="828492313" sldId="1391"/>
            <ac:picMk id="2" creationId="{0F523C40-CA0F-BA3A-D99E-CCF8BB34F1BC}"/>
          </ac:picMkLst>
        </pc:picChg>
        <pc:picChg chg="add mod ord">
          <ac:chgData name="suzuki toshihiko/3804161/鈴木　俊彦" userId="2fbc1616-7ce2-41c0-a129-3732f5ebbad7" providerId="ADAL" clId="{80EA859E-53C3-4BB2-867A-A58ACACAC288}" dt="2023-12-18T21:52:25.715" v="557" actId="167"/>
          <ac:picMkLst>
            <pc:docMk/>
            <pc:sldMk cId="828492313" sldId="1391"/>
            <ac:picMk id="4" creationId="{624F4921-2669-B097-4CE3-D9E46F10A359}"/>
          </ac:picMkLst>
        </pc:picChg>
      </pc:sldChg>
      <pc:sldChg chg="addSp delSp modSp add mod">
        <pc:chgData name="suzuki toshihiko/3804161/鈴木　俊彦" userId="2fbc1616-7ce2-41c0-a129-3732f5ebbad7" providerId="ADAL" clId="{80EA859E-53C3-4BB2-867A-A58ACACAC288}" dt="2023-12-18T22:29:36.006" v="1089" actId="1036"/>
        <pc:sldMkLst>
          <pc:docMk/>
          <pc:sldMk cId="1940397345" sldId="1392"/>
        </pc:sldMkLst>
        <pc:spChg chg="add mod">
          <ac:chgData name="suzuki toshihiko/3804161/鈴木　俊彦" userId="2fbc1616-7ce2-41c0-a129-3732f5ebbad7" providerId="ADAL" clId="{80EA859E-53C3-4BB2-867A-A58ACACAC288}" dt="2023-12-18T22:22:41.883" v="1048" actId="1035"/>
          <ac:spMkLst>
            <pc:docMk/>
            <pc:sldMk cId="1940397345" sldId="1392"/>
            <ac:spMk id="3" creationId="{0B9569D5-BB37-4EB8-335E-DA6169B24471}"/>
          </ac:spMkLst>
        </pc:spChg>
        <pc:picChg chg="add del mod ord">
          <ac:chgData name="suzuki toshihiko/3804161/鈴木　俊彦" userId="2fbc1616-7ce2-41c0-a129-3732f5ebbad7" providerId="ADAL" clId="{80EA859E-53C3-4BB2-867A-A58ACACAC288}" dt="2023-12-18T22:29:20.812" v="1054" actId="478"/>
          <ac:picMkLst>
            <pc:docMk/>
            <pc:sldMk cId="1940397345" sldId="1392"/>
            <ac:picMk id="2" creationId="{C3040C6B-A2BE-F4B0-7DF7-ED035DF55FCA}"/>
          </ac:picMkLst>
        </pc:picChg>
        <pc:picChg chg="del">
          <ac:chgData name="suzuki toshihiko/3804161/鈴木　俊彦" userId="2fbc1616-7ce2-41c0-a129-3732f5ebbad7" providerId="ADAL" clId="{80EA859E-53C3-4BB2-867A-A58ACACAC288}" dt="2023-12-18T22:14:41.213" v="936" actId="478"/>
          <ac:picMkLst>
            <pc:docMk/>
            <pc:sldMk cId="1940397345" sldId="1392"/>
            <ac:picMk id="4" creationId="{EA1BEADC-6FF0-8351-70BF-08113D8DE407}"/>
          </ac:picMkLst>
        </pc:picChg>
        <pc:picChg chg="add mod">
          <ac:chgData name="suzuki toshihiko/3804161/鈴木　俊彦" userId="2fbc1616-7ce2-41c0-a129-3732f5ebbad7" providerId="ADAL" clId="{80EA859E-53C3-4BB2-867A-A58ACACAC288}" dt="2023-12-18T22:29:36.006" v="1089" actId="1036"/>
          <ac:picMkLst>
            <pc:docMk/>
            <pc:sldMk cId="1940397345" sldId="1392"/>
            <ac:picMk id="5" creationId="{806F85A0-C6E7-92A9-DB0C-1E9E6520F3E8}"/>
          </ac:picMkLst>
        </pc:picChg>
      </pc:sldChg>
      <pc:sldChg chg="addSp delSp modSp add mod">
        <pc:chgData name="suzuki toshihiko/3804161/鈴木　俊彦" userId="2fbc1616-7ce2-41c0-a129-3732f5ebbad7" providerId="ADAL" clId="{80EA859E-53C3-4BB2-867A-A58ACACAC288}" dt="2023-12-18T22:33:53.891" v="1152" actId="14100"/>
        <pc:sldMkLst>
          <pc:docMk/>
          <pc:sldMk cId="3016833195" sldId="1393"/>
        </pc:sldMkLst>
        <pc:picChg chg="del">
          <ac:chgData name="suzuki toshihiko/3804161/鈴木　俊彦" userId="2fbc1616-7ce2-41c0-a129-3732f5ebbad7" providerId="ADAL" clId="{80EA859E-53C3-4BB2-867A-A58ACACAC288}" dt="2023-12-18T22:22:56.643" v="1050" actId="478"/>
          <ac:picMkLst>
            <pc:docMk/>
            <pc:sldMk cId="3016833195" sldId="1393"/>
            <ac:picMk id="2" creationId="{C3040C6B-A2BE-F4B0-7DF7-ED035DF55FCA}"/>
          </ac:picMkLst>
        </pc:picChg>
        <pc:picChg chg="add del">
          <ac:chgData name="suzuki toshihiko/3804161/鈴木　俊彦" userId="2fbc1616-7ce2-41c0-a129-3732f5ebbad7" providerId="ADAL" clId="{80EA859E-53C3-4BB2-867A-A58ACACAC288}" dt="2023-12-18T22:32:58.268" v="1091" actId="478"/>
          <ac:picMkLst>
            <pc:docMk/>
            <pc:sldMk cId="3016833195" sldId="1393"/>
            <ac:picMk id="4" creationId="{3F6466CD-8A58-F5E5-8E77-04551121EBC3}"/>
          </ac:picMkLst>
        </pc:picChg>
        <pc:picChg chg="add mod ord">
          <ac:chgData name="suzuki toshihiko/3804161/鈴木　俊彦" userId="2fbc1616-7ce2-41c0-a129-3732f5ebbad7" providerId="ADAL" clId="{80EA859E-53C3-4BB2-867A-A58ACACAC288}" dt="2023-12-18T22:33:53.891" v="1152" actId="14100"/>
          <ac:picMkLst>
            <pc:docMk/>
            <pc:sldMk cId="3016833195" sldId="1393"/>
            <ac:picMk id="5" creationId="{D4826289-32B9-2B52-E3BB-71B8E7217C7D}"/>
          </ac:picMkLst>
        </pc:picChg>
      </pc:sldChg>
      <pc:sldChg chg="addSp delSp modSp add mod">
        <pc:chgData name="suzuki toshihiko/3804161/鈴木　俊彦" userId="2fbc1616-7ce2-41c0-a129-3732f5ebbad7" providerId="ADAL" clId="{80EA859E-53C3-4BB2-867A-A58ACACAC288}" dt="2023-12-18T22:43:11.714" v="1305" actId="208"/>
        <pc:sldMkLst>
          <pc:docMk/>
          <pc:sldMk cId="1329761933" sldId="1394"/>
        </pc:sldMkLst>
        <pc:spChg chg="add mod">
          <ac:chgData name="suzuki toshihiko/3804161/鈴木　俊彦" userId="2fbc1616-7ce2-41c0-a129-3732f5ebbad7" providerId="ADAL" clId="{80EA859E-53C3-4BB2-867A-A58ACACAC288}" dt="2023-12-18T22:43:11.714" v="1305" actId="208"/>
          <ac:spMkLst>
            <pc:docMk/>
            <pc:sldMk cId="1329761933" sldId="1394"/>
            <ac:spMk id="4" creationId="{301A6190-5773-06FE-5B83-9C2B91CB1BF8}"/>
          </ac:spMkLst>
        </pc:spChg>
        <pc:picChg chg="add mod ord">
          <ac:chgData name="suzuki toshihiko/3804161/鈴木　俊彦" userId="2fbc1616-7ce2-41c0-a129-3732f5ebbad7" providerId="ADAL" clId="{80EA859E-53C3-4BB2-867A-A58ACACAC288}" dt="2023-12-18T22:40:25.344" v="1275" actId="1035"/>
          <ac:picMkLst>
            <pc:docMk/>
            <pc:sldMk cId="1329761933" sldId="1394"/>
            <ac:picMk id="2" creationId="{AB46D9AE-BDA8-4BC5-078E-89B95984E843}"/>
          </ac:picMkLst>
        </pc:picChg>
        <pc:picChg chg="del">
          <ac:chgData name="suzuki toshihiko/3804161/鈴木　俊彦" userId="2fbc1616-7ce2-41c0-a129-3732f5ebbad7" providerId="ADAL" clId="{80EA859E-53C3-4BB2-867A-A58ACACAC288}" dt="2023-12-18T22:34:10.413" v="1154" actId="478"/>
          <ac:picMkLst>
            <pc:docMk/>
            <pc:sldMk cId="1329761933" sldId="1394"/>
            <ac:picMk id="5" creationId="{D4826289-32B9-2B52-E3BB-71B8E7217C7D}"/>
          </ac:picMkLst>
        </pc:picChg>
      </pc:sldChg>
      <pc:sldChg chg="add del">
        <pc:chgData name="suzuki toshihiko/3804161/鈴木　俊彦" userId="2fbc1616-7ce2-41c0-a129-3732f5ebbad7" providerId="ADAL" clId="{80EA859E-53C3-4BB2-867A-A58ACACAC288}" dt="2023-12-19T03:54:54.757" v="1455" actId="47"/>
        <pc:sldMkLst>
          <pc:docMk/>
          <pc:sldMk cId="480637444" sldId="1395"/>
        </pc:sldMkLst>
      </pc:sldChg>
      <pc:sldChg chg="addSp delSp modSp add del mod">
        <pc:chgData name="suzuki toshihiko/3804161/鈴木　俊彦" userId="2fbc1616-7ce2-41c0-a129-3732f5ebbad7" providerId="ADAL" clId="{80EA859E-53C3-4BB2-867A-A58ACACAC288}" dt="2023-12-18T22:43:23.442" v="1306" actId="2696"/>
        <pc:sldMkLst>
          <pc:docMk/>
          <pc:sldMk cId="2340523445" sldId="1395"/>
        </pc:sldMkLst>
        <pc:picChg chg="del">
          <ac:chgData name="suzuki toshihiko/3804161/鈴木　俊彦" userId="2fbc1616-7ce2-41c0-a129-3732f5ebbad7" providerId="ADAL" clId="{80EA859E-53C3-4BB2-867A-A58ACACAC288}" dt="2023-12-18T22:37:08.785" v="1184" actId="478"/>
          <ac:picMkLst>
            <pc:docMk/>
            <pc:sldMk cId="2340523445" sldId="1395"/>
            <ac:picMk id="2" creationId="{AB46D9AE-BDA8-4BC5-078E-89B95984E843}"/>
          </ac:picMkLst>
        </pc:picChg>
        <pc:picChg chg="add del mod">
          <ac:chgData name="suzuki toshihiko/3804161/鈴木　俊彦" userId="2fbc1616-7ce2-41c0-a129-3732f5ebbad7" providerId="ADAL" clId="{80EA859E-53C3-4BB2-867A-A58ACACAC288}" dt="2023-12-18T22:39:25.176" v="1247" actId="478"/>
          <ac:picMkLst>
            <pc:docMk/>
            <pc:sldMk cId="2340523445" sldId="1395"/>
            <ac:picMk id="4" creationId="{01ED3295-939A-E685-517D-11B345B04264}"/>
          </ac:picMkLst>
        </pc:picChg>
      </pc:sldChg>
    </pc:docChg>
  </pc:docChgLst>
  <pc:docChgLst>
    <pc:chgData name="suzuki toshihiko/3804161/鈴木　俊彦" userId="2fbc1616-7ce2-41c0-a129-3732f5ebbad7" providerId="ADAL" clId="{37C0B215-4852-49EA-A1A4-42046AF66D69}"/>
    <pc:docChg chg="custSel addSld delSld modSld">
      <pc:chgData name="suzuki toshihiko/3804161/鈴木　俊彦" userId="2fbc1616-7ce2-41c0-a129-3732f5ebbad7" providerId="ADAL" clId="{37C0B215-4852-49EA-A1A4-42046AF66D69}" dt="2024-02-20T05:15:21.339" v="2652" actId="403"/>
      <pc:docMkLst>
        <pc:docMk/>
      </pc:docMkLst>
      <pc:sldChg chg="modSp mod">
        <pc:chgData name="suzuki toshihiko/3804161/鈴木　俊彦" userId="2fbc1616-7ce2-41c0-a129-3732f5ebbad7" providerId="ADAL" clId="{37C0B215-4852-49EA-A1A4-42046AF66D69}" dt="2024-02-20T01:46:50.445" v="1800" actId="6549"/>
        <pc:sldMkLst>
          <pc:docMk/>
          <pc:sldMk cId="0" sldId="261"/>
        </pc:sldMkLst>
        <pc:spChg chg="mod">
          <ac:chgData name="suzuki toshihiko/3804161/鈴木　俊彦" userId="2fbc1616-7ce2-41c0-a129-3732f5ebbad7" providerId="ADAL" clId="{37C0B215-4852-49EA-A1A4-42046AF66D69}" dt="2024-02-20T01:46:50.445" v="1800" actId="6549"/>
          <ac:spMkLst>
            <pc:docMk/>
            <pc:sldMk cId="0" sldId="261"/>
            <ac:spMk id="7172" creationId="{7AB7EBA5-0380-4042-8945-66FC369D15BB}"/>
          </ac:spMkLst>
        </pc:spChg>
      </pc:sldChg>
      <pc:sldChg chg="addSp delSp modSp mod">
        <pc:chgData name="suzuki toshihiko/3804161/鈴木　俊彦" userId="2fbc1616-7ce2-41c0-a129-3732f5ebbad7" providerId="ADAL" clId="{37C0B215-4852-49EA-A1A4-42046AF66D69}" dt="2024-02-19T01:34:21.102" v="78" actId="14100"/>
        <pc:sldMkLst>
          <pc:docMk/>
          <pc:sldMk cId="1405431242" sldId="1280"/>
        </pc:sldMkLst>
        <pc:spChg chg="mod">
          <ac:chgData name="suzuki toshihiko/3804161/鈴木　俊彦" userId="2fbc1616-7ce2-41c0-a129-3732f5ebbad7" providerId="ADAL" clId="{37C0B215-4852-49EA-A1A4-42046AF66D69}" dt="2024-02-19T01:27:01.947" v="25" actId="6549"/>
          <ac:spMkLst>
            <pc:docMk/>
            <pc:sldMk cId="1405431242" sldId="1280"/>
            <ac:spMk id="2" creationId="{BA670EE7-551B-4C5C-81C9-E1A0810EBD4F}"/>
          </ac:spMkLst>
        </pc:spChg>
        <pc:picChg chg="add mod">
          <ac:chgData name="suzuki toshihiko/3804161/鈴木　俊彦" userId="2fbc1616-7ce2-41c0-a129-3732f5ebbad7" providerId="ADAL" clId="{37C0B215-4852-49EA-A1A4-42046AF66D69}" dt="2024-02-19T01:34:21.102" v="78" actId="14100"/>
          <ac:picMkLst>
            <pc:docMk/>
            <pc:sldMk cId="1405431242" sldId="1280"/>
            <ac:picMk id="3" creationId="{D88DE220-09AF-4AC6-3569-E21A4D213C41}"/>
          </ac:picMkLst>
        </pc:picChg>
        <pc:picChg chg="del">
          <ac:chgData name="suzuki toshihiko/3804161/鈴木　俊彦" userId="2fbc1616-7ce2-41c0-a129-3732f5ebbad7" providerId="ADAL" clId="{37C0B215-4852-49EA-A1A4-42046AF66D69}" dt="2024-02-19T01:34:04.104" v="74" actId="478"/>
          <ac:picMkLst>
            <pc:docMk/>
            <pc:sldMk cId="1405431242" sldId="1280"/>
            <ac:picMk id="7" creationId="{E707FC70-55B2-4C89-2011-755E52D9D045}"/>
          </ac:picMkLst>
        </pc:picChg>
      </pc:sldChg>
      <pc:sldChg chg="addSp delSp modSp mod">
        <pc:chgData name="suzuki toshihiko/3804161/鈴木　俊彦" userId="2fbc1616-7ce2-41c0-a129-3732f5ebbad7" providerId="ADAL" clId="{37C0B215-4852-49EA-A1A4-42046AF66D69}" dt="2024-02-19T01:28:58.973" v="73" actId="14100"/>
        <pc:sldMkLst>
          <pc:docMk/>
          <pc:sldMk cId="4191006365" sldId="1288"/>
        </pc:sldMkLst>
        <pc:spChg chg="mod ord">
          <ac:chgData name="suzuki toshihiko/3804161/鈴木　俊彦" userId="2fbc1616-7ce2-41c0-a129-3732f5ebbad7" providerId="ADAL" clId="{37C0B215-4852-49EA-A1A4-42046AF66D69}" dt="2024-02-19T01:28:46.881" v="71" actId="1035"/>
          <ac:spMkLst>
            <pc:docMk/>
            <pc:sldMk cId="4191006365" sldId="1288"/>
            <ac:spMk id="6" creationId="{3EC955E6-7F46-466F-B43D-C86C17EC0E2C}"/>
          </ac:spMkLst>
        </pc:spChg>
        <pc:graphicFrameChg chg="add del mod">
          <ac:chgData name="suzuki toshihiko/3804161/鈴木　俊彦" userId="2fbc1616-7ce2-41c0-a129-3732f5ebbad7" providerId="ADAL" clId="{37C0B215-4852-49EA-A1A4-42046AF66D69}" dt="2024-02-19T01:27:49.801" v="28"/>
          <ac:graphicFrameMkLst>
            <pc:docMk/>
            <pc:sldMk cId="4191006365" sldId="1288"/>
            <ac:graphicFrameMk id="3" creationId="{7AE7B667-A757-556D-38A0-077BB1BC5DEF}"/>
          </ac:graphicFrameMkLst>
        </pc:graphicFrameChg>
        <pc:picChg chg="add mod">
          <ac:chgData name="suzuki toshihiko/3804161/鈴木　俊彦" userId="2fbc1616-7ce2-41c0-a129-3732f5ebbad7" providerId="ADAL" clId="{37C0B215-4852-49EA-A1A4-42046AF66D69}" dt="2024-02-19T01:28:58.973" v="73" actId="14100"/>
          <ac:picMkLst>
            <pc:docMk/>
            <pc:sldMk cId="4191006365" sldId="1288"/>
            <ac:picMk id="4" creationId="{24C224F8-4D1B-205F-5856-38C6F3D4E683}"/>
          </ac:picMkLst>
        </pc:picChg>
        <pc:picChg chg="del">
          <ac:chgData name="suzuki toshihiko/3804161/鈴木　俊彦" userId="2fbc1616-7ce2-41c0-a129-3732f5ebbad7" providerId="ADAL" clId="{37C0B215-4852-49EA-A1A4-42046AF66D69}" dt="2024-02-19T01:27:42.025" v="26" actId="478"/>
          <ac:picMkLst>
            <pc:docMk/>
            <pc:sldMk cId="4191006365" sldId="1288"/>
            <ac:picMk id="5" creationId="{0386B76F-36E1-32AC-7E35-975791D28E11}"/>
          </ac:picMkLst>
        </pc:picChg>
      </pc:sldChg>
      <pc:sldChg chg="addSp delSp modSp mod">
        <pc:chgData name="suzuki toshihiko/3804161/鈴木　俊彦" userId="2fbc1616-7ce2-41c0-a129-3732f5ebbad7" providerId="ADAL" clId="{37C0B215-4852-49EA-A1A4-42046AF66D69}" dt="2024-02-20T01:47:19.388" v="1810" actId="27636"/>
        <pc:sldMkLst>
          <pc:docMk/>
          <pc:sldMk cId="3453718961" sldId="1314"/>
        </pc:sldMkLst>
        <pc:spChg chg="mod">
          <ac:chgData name="suzuki toshihiko/3804161/鈴木　俊彦" userId="2fbc1616-7ce2-41c0-a129-3732f5ebbad7" providerId="ADAL" clId="{37C0B215-4852-49EA-A1A4-42046AF66D69}" dt="2024-02-20T01:47:19.388" v="1810" actId="27636"/>
          <ac:spMkLst>
            <pc:docMk/>
            <pc:sldMk cId="3453718961" sldId="1314"/>
            <ac:spMk id="2" creationId="{BA670EE7-551B-4C5C-81C9-E1A0810EBD4F}"/>
          </ac:spMkLst>
        </pc:spChg>
        <pc:spChg chg="del">
          <ac:chgData name="suzuki toshihiko/3804161/鈴木　俊彦" userId="2fbc1616-7ce2-41c0-a129-3732f5ebbad7" providerId="ADAL" clId="{37C0B215-4852-49EA-A1A4-42046AF66D69}" dt="2024-02-19T04:33:36.317" v="243" actId="478"/>
          <ac:spMkLst>
            <pc:docMk/>
            <pc:sldMk cId="3453718961" sldId="1314"/>
            <ac:spMk id="6" creationId="{7C536139-7754-9760-F15D-987D2EC5DB93}"/>
          </ac:spMkLst>
        </pc:spChg>
        <pc:picChg chg="del">
          <ac:chgData name="suzuki toshihiko/3804161/鈴木　俊彦" userId="2fbc1616-7ce2-41c0-a129-3732f5ebbad7" providerId="ADAL" clId="{37C0B215-4852-49EA-A1A4-42046AF66D69}" dt="2024-02-19T04:31:41.611" v="186" actId="478"/>
          <ac:picMkLst>
            <pc:docMk/>
            <pc:sldMk cId="3453718961" sldId="1314"/>
            <ac:picMk id="3" creationId="{027A2FA8-F93B-DD52-05EA-11E581CDEE9F}"/>
          </ac:picMkLst>
        </pc:picChg>
        <pc:picChg chg="add del mod ord">
          <ac:chgData name="suzuki toshihiko/3804161/鈴木　俊彦" userId="2fbc1616-7ce2-41c0-a129-3732f5ebbad7" providerId="ADAL" clId="{37C0B215-4852-49EA-A1A4-42046AF66D69}" dt="2024-02-19T04:34:54.753" v="244" actId="478"/>
          <ac:picMkLst>
            <pc:docMk/>
            <pc:sldMk cId="3453718961" sldId="1314"/>
            <ac:picMk id="4" creationId="{E970FCA6-93D9-B681-ACB4-A0E1C9A1D6F7}"/>
          </ac:picMkLst>
        </pc:picChg>
        <pc:picChg chg="mod">
          <ac:chgData name="suzuki toshihiko/3804161/鈴木　俊彦" userId="2fbc1616-7ce2-41c0-a129-3732f5ebbad7" providerId="ADAL" clId="{37C0B215-4852-49EA-A1A4-42046AF66D69}" dt="2024-02-19T04:35:50.095" v="267" actId="14100"/>
          <ac:picMkLst>
            <pc:docMk/>
            <pc:sldMk cId="3453718961" sldId="1314"/>
            <ac:picMk id="5" creationId="{5FD08913-00DF-EE62-9664-F005075B9DD7}"/>
          </ac:picMkLst>
        </pc:picChg>
        <pc:picChg chg="mod">
          <ac:chgData name="suzuki toshihiko/3804161/鈴木　俊彦" userId="2fbc1616-7ce2-41c0-a129-3732f5ebbad7" providerId="ADAL" clId="{37C0B215-4852-49EA-A1A4-42046AF66D69}" dt="2024-02-19T04:35:53.898" v="268" actId="14100"/>
          <ac:picMkLst>
            <pc:docMk/>
            <pc:sldMk cId="3453718961" sldId="1314"/>
            <ac:picMk id="7" creationId="{3D939426-F64D-28FC-6D22-91B1AF2ECCC5}"/>
          </ac:picMkLst>
        </pc:picChg>
        <pc:picChg chg="add mod ord">
          <ac:chgData name="suzuki toshihiko/3804161/鈴木　俊彦" userId="2fbc1616-7ce2-41c0-a129-3732f5ebbad7" providerId="ADAL" clId="{37C0B215-4852-49EA-A1A4-42046AF66D69}" dt="2024-02-19T04:35:33.757" v="250" actId="167"/>
          <ac:picMkLst>
            <pc:docMk/>
            <pc:sldMk cId="3453718961" sldId="1314"/>
            <ac:picMk id="8" creationId="{2CA12DEF-E47F-929B-838C-720A8B7C91EC}"/>
          </ac:picMkLst>
        </pc:picChg>
      </pc:sldChg>
      <pc:sldChg chg="modSp mod">
        <pc:chgData name="suzuki toshihiko/3804161/鈴木　俊彦" userId="2fbc1616-7ce2-41c0-a129-3732f5ebbad7" providerId="ADAL" clId="{37C0B215-4852-49EA-A1A4-42046AF66D69}" dt="2024-02-19T01:36:25.931" v="185" actId="1038"/>
        <pc:sldMkLst>
          <pc:docMk/>
          <pc:sldMk cId="1094476794" sldId="1346"/>
        </pc:sldMkLst>
        <pc:spChg chg="mod">
          <ac:chgData name="suzuki toshihiko/3804161/鈴木　俊彦" userId="2fbc1616-7ce2-41c0-a129-3732f5ebbad7" providerId="ADAL" clId="{37C0B215-4852-49EA-A1A4-42046AF66D69}" dt="2024-02-19T01:36:25.931" v="185" actId="1038"/>
          <ac:spMkLst>
            <pc:docMk/>
            <pc:sldMk cId="1094476794" sldId="1346"/>
            <ac:spMk id="6" creationId="{0FFCE29D-26BF-4FFD-B1B6-0B940AE0ED5F}"/>
          </ac:spMkLst>
        </pc:spChg>
      </pc:sldChg>
      <pc:sldChg chg="delSp modSp del mod">
        <pc:chgData name="suzuki toshihiko/3804161/鈴木　俊彦" userId="2fbc1616-7ce2-41c0-a129-3732f5ebbad7" providerId="ADAL" clId="{37C0B215-4852-49EA-A1A4-42046AF66D69}" dt="2024-02-20T01:46:35.304" v="1790" actId="47"/>
        <pc:sldMkLst>
          <pc:docMk/>
          <pc:sldMk cId="3992593958" sldId="1378"/>
        </pc:sldMkLst>
        <pc:spChg chg="mod">
          <ac:chgData name="suzuki toshihiko/3804161/鈴木　俊彦" userId="2fbc1616-7ce2-41c0-a129-3732f5ebbad7" providerId="ADAL" clId="{37C0B215-4852-49EA-A1A4-42046AF66D69}" dt="2024-02-19T01:35:39.431" v="145" actId="6549"/>
          <ac:spMkLst>
            <pc:docMk/>
            <pc:sldMk cId="3992593958" sldId="1378"/>
            <ac:spMk id="2" creationId="{E6E21FB6-E399-F334-4B2F-4990D60B02DD}"/>
          </ac:spMkLst>
        </pc:spChg>
        <pc:spChg chg="mod">
          <ac:chgData name="suzuki toshihiko/3804161/鈴木　俊彦" userId="2fbc1616-7ce2-41c0-a129-3732f5ebbad7" providerId="ADAL" clId="{37C0B215-4852-49EA-A1A4-42046AF66D69}" dt="2024-02-19T01:35:33.597" v="134" actId="6549"/>
          <ac:spMkLst>
            <pc:docMk/>
            <pc:sldMk cId="3992593958" sldId="1378"/>
            <ac:spMk id="4" creationId="{DD95BFDE-AEBD-8F40-20D4-5923D9158F7C}"/>
          </ac:spMkLst>
        </pc:spChg>
        <pc:spChg chg="mod">
          <ac:chgData name="suzuki toshihiko/3804161/鈴木　俊彦" userId="2fbc1616-7ce2-41c0-a129-3732f5ebbad7" providerId="ADAL" clId="{37C0B215-4852-49EA-A1A4-42046AF66D69}" dt="2024-02-19T01:35:48.025" v="149" actId="20577"/>
          <ac:spMkLst>
            <pc:docMk/>
            <pc:sldMk cId="3992593958" sldId="1378"/>
            <ac:spMk id="5" creationId="{1F1FA1B2-2311-D50F-F05A-8D8074BF4092}"/>
          </ac:spMkLst>
        </pc:spChg>
        <pc:spChg chg="mod">
          <ac:chgData name="suzuki toshihiko/3804161/鈴木　俊彦" userId="2fbc1616-7ce2-41c0-a129-3732f5ebbad7" providerId="ADAL" clId="{37C0B215-4852-49EA-A1A4-42046AF66D69}" dt="2024-02-19T01:35:17.339" v="109" actId="6549"/>
          <ac:spMkLst>
            <pc:docMk/>
            <pc:sldMk cId="3992593958" sldId="1378"/>
            <ac:spMk id="6" creationId="{87BC1D3D-CCEA-0EC7-C4CE-23FB886429B9}"/>
          </ac:spMkLst>
        </pc:spChg>
        <pc:spChg chg="del">
          <ac:chgData name="suzuki toshihiko/3804161/鈴木　俊彦" userId="2fbc1616-7ce2-41c0-a129-3732f5ebbad7" providerId="ADAL" clId="{37C0B215-4852-49EA-A1A4-42046AF66D69}" dt="2024-02-19T01:35:51.822" v="150" actId="478"/>
          <ac:spMkLst>
            <pc:docMk/>
            <pc:sldMk cId="3992593958" sldId="1378"/>
            <ac:spMk id="9" creationId="{03334761-537E-F555-8487-0F135B963074}"/>
          </ac:spMkLst>
        </pc:spChg>
        <pc:picChg chg="del">
          <ac:chgData name="suzuki toshihiko/3804161/鈴木　俊彦" userId="2fbc1616-7ce2-41c0-a129-3732f5ebbad7" providerId="ADAL" clId="{37C0B215-4852-49EA-A1A4-42046AF66D69}" dt="2024-02-19T01:35:44.949" v="146" actId="478"/>
          <ac:picMkLst>
            <pc:docMk/>
            <pc:sldMk cId="3992593958" sldId="1378"/>
            <ac:picMk id="8" creationId="{DE290A83-70E3-605C-4689-5A3C7D712F84}"/>
          </ac:picMkLst>
        </pc:picChg>
      </pc:sldChg>
      <pc:sldChg chg="addSp delSp modSp mod">
        <pc:chgData name="suzuki toshihiko/3804161/鈴木　俊彦" userId="2fbc1616-7ce2-41c0-a129-3732f5ebbad7" providerId="ADAL" clId="{37C0B215-4852-49EA-A1A4-42046AF66D69}" dt="2024-02-20T01:47:37.072" v="1828" actId="20577"/>
        <pc:sldMkLst>
          <pc:docMk/>
          <pc:sldMk cId="853882320" sldId="1388"/>
        </pc:sldMkLst>
        <pc:spChg chg="mod">
          <ac:chgData name="suzuki toshihiko/3804161/鈴木　俊彦" userId="2fbc1616-7ce2-41c0-a129-3732f5ebbad7" providerId="ADAL" clId="{37C0B215-4852-49EA-A1A4-42046AF66D69}" dt="2024-02-20T01:47:37.072" v="1828" actId="20577"/>
          <ac:spMkLst>
            <pc:docMk/>
            <pc:sldMk cId="853882320" sldId="1388"/>
            <ac:spMk id="2" creationId="{BA670EE7-551B-4C5C-81C9-E1A0810EBD4F}"/>
          </ac:spMkLst>
        </pc:spChg>
        <pc:spChg chg="mod">
          <ac:chgData name="suzuki toshihiko/3804161/鈴木　俊彦" userId="2fbc1616-7ce2-41c0-a129-3732f5ebbad7" providerId="ADAL" clId="{37C0B215-4852-49EA-A1A4-42046AF66D69}" dt="2024-02-19T06:24:16.854" v="349" actId="1035"/>
          <ac:spMkLst>
            <pc:docMk/>
            <pc:sldMk cId="853882320" sldId="1388"/>
            <ac:spMk id="6" creationId="{846FC85A-1772-F744-2EE6-C23877ABFDC2}"/>
          </ac:spMkLst>
        </pc:spChg>
        <pc:picChg chg="add mod">
          <ac:chgData name="suzuki toshihiko/3804161/鈴木　俊彦" userId="2fbc1616-7ce2-41c0-a129-3732f5ebbad7" providerId="ADAL" clId="{37C0B215-4852-49EA-A1A4-42046AF66D69}" dt="2024-02-19T06:24:35.173" v="363" actId="1037"/>
          <ac:picMkLst>
            <pc:docMk/>
            <pc:sldMk cId="853882320" sldId="1388"/>
            <ac:picMk id="3" creationId="{0509AB8F-50D6-FA55-A076-EA0D89CC9FF4}"/>
          </ac:picMkLst>
        </pc:picChg>
        <pc:picChg chg="del">
          <ac:chgData name="suzuki toshihiko/3804161/鈴木　俊彦" userId="2fbc1616-7ce2-41c0-a129-3732f5ebbad7" providerId="ADAL" clId="{37C0B215-4852-49EA-A1A4-42046AF66D69}" dt="2024-02-19T04:50:39.355" v="295" actId="478"/>
          <ac:picMkLst>
            <pc:docMk/>
            <pc:sldMk cId="853882320" sldId="1388"/>
            <ac:picMk id="4" creationId="{08C02CDC-C3C0-F4C5-C48E-FD5B6F73609F}"/>
          </ac:picMkLst>
        </pc:picChg>
      </pc:sldChg>
      <pc:sldChg chg="addSp delSp modSp mod">
        <pc:chgData name="suzuki toshihiko/3804161/鈴木　俊彦" userId="2fbc1616-7ce2-41c0-a129-3732f5ebbad7" providerId="ADAL" clId="{37C0B215-4852-49EA-A1A4-42046AF66D69}" dt="2024-02-20T05:15:02.575" v="2646" actId="1035"/>
        <pc:sldMkLst>
          <pc:docMk/>
          <pc:sldMk cId="4117792956" sldId="1389"/>
        </pc:sldMkLst>
        <pc:spChg chg="add mod">
          <ac:chgData name="suzuki toshihiko/3804161/鈴木　俊彦" userId="2fbc1616-7ce2-41c0-a129-3732f5ebbad7" providerId="ADAL" clId="{37C0B215-4852-49EA-A1A4-42046AF66D69}" dt="2024-02-20T05:15:02.575" v="2646" actId="1035"/>
          <ac:spMkLst>
            <pc:docMk/>
            <pc:sldMk cId="4117792956" sldId="1389"/>
            <ac:spMk id="2" creationId="{D252BCE5-ECC7-505B-068A-FDB6F065F0B3}"/>
          </ac:spMkLst>
        </pc:spChg>
        <pc:spChg chg="add mod">
          <ac:chgData name="suzuki toshihiko/3804161/鈴木　俊彦" userId="2fbc1616-7ce2-41c0-a129-3732f5ebbad7" providerId="ADAL" clId="{37C0B215-4852-49EA-A1A4-42046AF66D69}" dt="2024-02-20T05:14:00.488" v="2585" actId="1035"/>
          <ac:spMkLst>
            <pc:docMk/>
            <pc:sldMk cId="4117792956" sldId="1389"/>
            <ac:spMk id="3" creationId="{764CE2BC-515E-D0B0-0FF4-284C7E70ADFC}"/>
          </ac:spMkLst>
        </pc:spChg>
        <pc:spChg chg="add mod">
          <ac:chgData name="suzuki toshihiko/3804161/鈴木　俊彦" userId="2fbc1616-7ce2-41c0-a129-3732f5ebbad7" providerId="ADAL" clId="{37C0B215-4852-49EA-A1A4-42046AF66D69}" dt="2024-02-20T05:14:55.042" v="2640" actId="1035"/>
          <ac:spMkLst>
            <pc:docMk/>
            <pc:sldMk cId="4117792956" sldId="1389"/>
            <ac:spMk id="4" creationId="{74029CE7-BF41-FD30-6AC9-3E550ED9FD34}"/>
          </ac:spMkLst>
        </pc:spChg>
        <pc:spChg chg="del">
          <ac:chgData name="suzuki toshihiko/3804161/鈴木　俊彦" userId="2fbc1616-7ce2-41c0-a129-3732f5ebbad7" providerId="ADAL" clId="{37C0B215-4852-49EA-A1A4-42046AF66D69}" dt="2024-02-19T01:34:43.670" v="91" actId="478"/>
          <ac:spMkLst>
            <pc:docMk/>
            <pc:sldMk cId="4117792956" sldId="1389"/>
            <ac:spMk id="5" creationId="{74206518-0DE1-2B49-70BA-1BFEF03E32FF}"/>
          </ac:spMkLst>
        </pc:spChg>
        <pc:spChg chg="mod">
          <ac:chgData name="suzuki toshihiko/3804161/鈴木　俊彦" userId="2fbc1616-7ce2-41c0-a129-3732f5ebbad7" providerId="ADAL" clId="{37C0B215-4852-49EA-A1A4-42046AF66D69}" dt="2024-02-19T23:06:40.268" v="455" actId="27636"/>
          <ac:spMkLst>
            <pc:docMk/>
            <pc:sldMk cId="4117792956" sldId="1389"/>
            <ac:spMk id="6" creationId="{87BC1D3D-CCEA-0EC7-C4CE-23FB886429B9}"/>
          </ac:spMkLst>
        </pc:spChg>
      </pc:sldChg>
      <pc:sldChg chg="addSp delSp modSp mod">
        <pc:chgData name="suzuki toshihiko/3804161/鈴木　俊彦" userId="2fbc1616-7ce2-41c0-a129-3732f5ebbad7" providerId="ADAL" clId="{37C0B215-4852-49EA-A1A4-42046AF66D69}" dt="2024-02-20T01:47:30.905" v="1819" actId="27636"/>
        <pc:sldMkLst>
          <pc:docMk/>
          <pc:sldMk cId="1744891008" sldId="1395"/>
        </pc:sldMkLst>
        <pc:spChg chg="mod">
          <ac:chgData name="suzuki toshihiko/3804161/鈴木　俊彦" userId="2fbc1616-7ce2-41c0-a129-3732f5ebbad7" providerId="ADAL" clId="{37C0B215-4852-49EA-A1A4-42046AF66D69}" dt="2024-02-20T01:47:30.905" v="1819" actId="27636"/>
          <ac:spMkLst>
            <pc:docMk/>
            <pc:sldMk cId="1744891008" sldId="1395"/>
            <ac:spMk id="2" creationId="{BA670EE7-551B-4C5C-81C9-E1A0810EBD4F}"/>
          </ac:spMkLst>
        </pc:spChg>
        <pc:spChg chg="mod ord">
          <ac:chgData name="suzuki toshihiko/3804161/鈴木　俊彦" userId="2fbc1616-7ce2-41c0-a129-3732f5ebbad7" providerId="ADAL" clId="{37C0B215-4852-49EA-A1A4-42046AF66D69}" dt="2024-02-19T04:50:13.471" v="290" actId="1076"/>
          <ac:spMkLst>
            <pc:docMk/>
            <pc:sldMk cId="1744891008" sldId="1395"/>
            <ac:spMk id="4" creationId="{998A8BBA-7CB1-9CAC-8CA1-C2B8960F8770}"/>
          </ac:spMkLst>
        </pc:spChg>
        <pc:picChg chg="del">
          <ac:chgData name="suzuki toshihiko/3804161/鈴木　俊彦" userId="2fbc1616-7ce2-41c0-a129-3732f5ebbad7" providerId="ADAL" clId="{37C0B215-4852-49EA-A1A4-42046AF66D69}" dt="2024-02-19T04:49:07.439" v="269" actId="478"/>
          <ac:picMkLst>
            <pc:docMk/>
            <pc:sldMk cId="1744891008" sldId="1395"/>
            <ac:picMk id="3" creationId="{3D0985C4-4B48-D955-2508-954A52C82C7A}"/>
          </ac:picMkLst>
        </pc:picChg>
        <pc:picChg chg="add mod">
          <ac:chgData name="suzuki toshihiko/3804161/鈴木　俊彦" userId="2fbc1616-7ce2-41c0-a129-3732f5ebbad7" providerId="ADAL" clId="{37C0B215-4852-49EA-A1A4-42046AF66D69}" dt="2024-02-19T04:50:31.255" v="294" actId="1036"/>
          <ac:picMkLst>
            <pc:docMk/>
            <pc:sldMk cId="1744891008" sldId="1395"/>
            <ac:picMk id="5" creationId="{2430AC0A-01FE-B4D4-3437-BE1D3571EA81}"/>
          </ac:picMkLst>
        </pc:picChg>
      </pc:sldChg>
      <pc:sldChg chg="delSp del mod">
        <pc:chgData name="suzuki toshihiko/3804161/鈴木　俊彦" userId="2fbc1616-7ce2-41c0-a129-3732f5ebbad7" providerId="ADAL" clId="{37C0B215-4852-49EA-A1A4-42046AF66D69}" dt="2024-02-20T01:47:05.564" v="1801" actId="47"/>
        <pc:sldMkLst>
          <pc:docMk/>
          <pc:sldMk cId="2468765138" sldId="1396"/>
        </pc:sldMkLst>
        <pc:picChg chg="del">
          <ac:chgData name="suzuki toshihiko/3804161/鈴木　俊彦" userId="2fbc1616-7ce2-41c0-a129-3732f5ebbad7" providerId="ADAL" clId="{37C0B215-4852-49EA-A1A4-42046AF66D69}" dt="2024-02-19T04:50:42.853" v="296" actId="478"/>
          <ac:picMkLst>
            <pc:docMk/>
            <pc:sldMk cId="2468765138" sldId="1396"/>
            <ac:picMk id="3" creationId="{C9CA42DB-842B-1C69-13BC-4A7F394DD9CA}"/>
          </ac:picMkLst>
        </pc:picChg>
      </pc:sldChg>
      <pc:sldChg chg="del">
        <pc:chgData name="suzuki toshihiko/3804161/鈴木　俊彦" userId="2fbc1616-7ce2-41c0-a129-3732f5ebbad7" providerId="ADAL" clId="{37C0B215-4852-49EA-A1A4-42046AF66D69}" dt="2024-02-19T01:35:09.131" v="94" actId="2696"/>
        <pc:sldMkLst>
          <pc:docMk/>
          <pc:sldMk cId="1915464162" sldId="1397"/>
        </pc:sldMkLst>
      </pc:sldChg>
      <pc:sldChg chg="modSp add mod">
        <pc:chgData name="suzuki toshihiko/3804161/鈴木　俊彦" userId="2fbc1616-7ce2-41c0-a129-3732f5ebbad7" providerId="ADAL" clId="{37C0B215-4852-49EA-A1A4-42046AF66D69}" dt="2024-02-20T05:15:21.339" v="2652" actId="403"/>
        <pc:sldMkLst>
          <pc:docMk/>
          <pc:sldMk cId="4270208678" sldId="1397"/>
        </pc:sldMkLst>
        <pc:spChg chg="mod">
          <ac:chgData name="suzuki toshihiko/3804161/鈴木　俊彦" userId="2fbc1616-7ce2-41c0-a129-3732f5ebbad7" providerId="ADAL" clId="{37C0B215-4852-49EA-A1A4-42046AF66D69}" dt="2024-02-20T05:15:12.413" v="2651" actId="1035"/>
          <ac:spMkLst>
            <pc:docMk/>
            <pc:sldMk cId="4270208678" sldId="1397"/>
            <ac:spMk id="2" creationId="{D252BCE5-ECC7-505B-068A-FDB6F065F0B3}"/>
          </ac:spMkLst>
        </pc:spChg>
        <pc:spChg chg="mod">
          <ac:chgData name="suzuki toshihiko/3804161/鈴木　俊彦" userId="2fbc1616-7ce2-41c0-a129-3732f5ebbad7" providerId="ADAL" clId="{37C0B215-4852-49EA-A1A4-42046AF66D69}" dt="2024-02-20T05:15:21.339" v="2652" actId="403"/>
          <ac:spMkLst>
            <pc:docMk/>
            <pc:sldMk cId="4270208678" sldId="1397"/>
            <ac:spMk id="3" creationId="{764CE2BC-515E-D0B0-0FF4-284C7E70ADFC}"/>
          </ac:spMkLst>
        </pc:spChg>
      </pc:sldChg>
      <pc:sldChg chg="addSp delSp modSp add mod">
        <pc:chgData name="suzuki toshihiko/3804161/鈴木　俊彦" userId="2fbc1616-7ce2-41c0-a129-3732f5ebbad7" providerId="ADAL" clId="{37C0B215-4852-49EA-A1A4-42046AF66D69}" dt="2024-02-20T05:01:37.602" v="2422" actId="207"/>
        <pc:sldMkLst>
          <pc:docMk/>
          <pc:sldMk cId="2195337360" sldId="1398"/>
        </pc:sldMkLst>
        <pc:spChg chg="mod">
          <ac:chgData name="suzuki toshihiko/3804161/鈴木　俊彦" userId="2fbc1616-7ce2-41c0-a129-3732f5ebbad7" providerId="ADAL" clId="{37C0B215-4852-49EA-A1A4-42046AF66D69}" dt="2024-02-19T23:55:26.393" v="990" actId="1035"/>
          <ac:spMkLst>
            <pc:docMk/>
            <pc:sldMk cId="2195337360" sldId="1398"/>
            <ac:spMk id="2" creationId="{D252BCE5-ECC7-505B-068A-FDB6F065F0B3}"/>
          </ac:spMkLst>
        </pc:spChg>
        <pc:spChg chg="mod">
          <ac:chgData name="suzuki toshihiko/3804161/鈴木　俊彦" userId="2fbc1616-7ce2-41c0-a129-3732f5ebbad7" providerId="ADAL" clId="{37C0B215-4852-49EA-A1A4-42046AF66D69}" dt="2024-02-20T05:01:37.602" v="2422" actId="207"/>
          <ac:spMkLst>
            <pc:docMk/>
            <pc:sldMk cId="2195337360" sldId="1398"/>
            <ac:spMk id="3" creationId="{764CE2BC-515E-D0B0-0FF4-284C7E70ADFC}"/>
          </ac:spMkLst>
        </pc:spChg>
        <pc:spChg chg="add del mod">
          <ac:chgData name="suzuki toshihiko/3804161/鈴木　俊彦" userId="2fbc1616-7ce2-41c0-a129-3732f5ebbad7" providerId="ADAL" clId="{37C0B215-4852-49EA-A1A4-42046AF66D69}" dt="2024-02-19T23:55:41.729" v="992" actId="478"/>
          <ac:spMkLst>
            <pc:docMk/>
            <pc:sldMk cId="2195337360" sldId="1398"/>
            <ac:spMk id="8" creationId="{72540C6E-E238-0293-CC6C-09AF8EBF7F9F}"/>
          </ac:spMkLst>
        </pc:spChg>
        <pc:spChg chg="add mod">
          <ac:chgData name="suzuki toshihiko/3804161/鈴木　俊彦" userId="2fbc1616-7ce2-41c0-a129-3732f5ebbad7" providerId="ADAL" clId="{37C0B215-4852-49EA-A1A4-42046AF66D69}" dt="2024-02-19T23:56:33.139" v="1051" actId="1035"/>
          <ac:spMkLst>
            <pc:docMk/>
            <pc:sldMk cId="2195337360" sldId="1398"/>
            <ac:spMk id="9" creationId="{2CACC142-20D7-B0E6-6F7B-8BBB86C98289}"/>
          </ac:spMkLst>
        </pc:spChg>
        <pc:spChg chg="add mod">
          <ac:chgData name="suzuki toshihiko/3804161/鈴木　俊彦" userId="2fbc1616-7ce2-41c0-a129-3732f5ebbad7" providerId="ADAL" clId="{37C0B215-4852-49EA-A1A4-42046AF66D69}" dt="2024-02-19T23:57:03.740" v="1136" actId="6549"/>
          <ac:spMkLst>
            <pc:docMk/>
            <pc:sldMk cId="2195337360" sldId="1398"/>
            <ac:spMk id="10" creationId="{2EEA70E2-3355-B373-73BA-AF7B2D26C633}"/>
          </ac:spMkLst>
        </pc:spChg>
        <pc:spChg chg="add mod">
          <ac:chgData name="suzuki toshihiko/3804161/鈴木　俊彦" userId="2fbc1616-7ce2-41c0-a129-3732f5ebbad7" providerId="ADAL" clId="{37C0B215-4852-49EA-A1A4-42046AF66D69}" dt="2024-02-20T01:30:09.315" v="1236" actId="1076"/>
          <ac:spMkLst>
            <pc:docMk/>
            <pc:sldMk cId="2195337360" sldId="1398"/>
            <ac:spMk id="13" creationId="{20C44A73-49C4-9BB5-3694-453F8B72CB35}"/>
          </ac:spMkLst>
        </pc:spChg>
        <pc:picChg chg="add mod">
          <ac:chgData name="suzuki toshihiko/3804161/鈴木　俊彦" userId="2fbc1616-7ce2-41c0-a129-3732f5ebbad7" providerId="ADAL" clId="{37C0B215-4852-49EA-A1A4-42046AF66D69}" dt="2024-02-19T23:55:08.111" v="964" actId="1076"/>
          <ac:picMkLst>
            <pc:docMk/>
            <pc:sldMk cId="2195337360" sldId="1398"/>
            <ac:picMk id="4" creationId="{91FC4266-AAB6-60DF-2C65-69765155D36D}"/>
          </ac:picMkLst>
        </pc:picChg>
        <pc:picChg chg="add mod">
          <ac:chgData name="suzuki toshihiko/3804161/鈴木　俊彦" userId="2fbc1616-7ce2-41c0-a129-3732f5ebbad7" providerId="ADAL" clId="{37C0B215-4852-49EA-A1A4-42046AF66D69}" dt="2024-02-19T23:55:03.067" v="963" actId="1076"/>
          <ac:picMkLst>
            <pc:docMk/>
            <pc:sldMk cId="2195337360" sldId="1398"/>
            <ac:picMk id="5" creationId="{EDE584EC-0A94-8AB7-FB99-A325119BE80C}"/>
          </ac:picMkLst>
        </pc:picChg>
        <pc:picChg chg="add del">
          <ac:chgData name="suzuki toshihiko/3804161/鈴木　俊彦" userId="2fbc1616-7ce2-41c0-a129-3732f5ebbad7" providerId="ADAL" clId="{37C0B215-4852-49EA-A1A4-42046AF66D69}" dt="2024-02-19T23:52:58.735" v="949" actId="478"/>
          <ac:picMkLst>
            <pc:docMk/>
            <pc:sldMk cId="2195337360" sldId="1398"/>
            <ac:picMk id="7" creationId="{6E881E63-4791-B728-9712-5D99D1A1F153}"/>
          </ac:picMkLst>
        </pc:picChg>
        <pc:picChg chg="add mod">
          <ac:chgData name="suzuki toshihiko/3804161/鈴木　俊彦" userId="2fbc1616-7ce2-41c0-a129-3732f5ebbad7" providerId="ADAL" clId="{37C0B215-4852-49EA-A1A4-42046AF66D69}" dt="2024-02-20T01:28:58.549" v="1140" actId="1076"/>
          <ac:picMkLst>
            <pc:docMk/>
            <pc:sldMk cId="2195337360" sldId="1398"/>
            <ac:picMk id="11" creationId="{364BA5D9-0059-F1AA-2077-5F96BD6C7F4A}"/>
          </ac:picMkLst>
        </pc:picChg>
        <pc:picChg chg="add del">
          <ac:chgData name="suzuki toshihiko/3804161/鈴木　俊彦" userId="2fbc1616-7ce2-41c0-a129-3732f5ebbad7" providerId="ADAL" clId="{37C0B215-4852-49EA-A1A4-42046AF66D69}" dt="2024-02-20T01:29:14.667" v="1142"/>
          <ac:picMkLst>
            <pc:docMk/>
            <pc:sldMk cId="2195337360" sldId="1398"/>
            <ac:picMk id="12" creationId="{E39EA92D-C75B-7136-3801-B9909E61FE62}"/>
          </ac:picMkLst>
        </pc:picChg>
      </pc:sldChg>
      <pc:sldChg chg="del">
        <pc:chgData name="suzuki toshihiko/3804161/鈴木　俊彦" userId="2fbc1616-7ce2-41c0-a129-3732f5ebbad7" providerId="ADAL" clId="{37C0B215-4852-49EA-A1A4-42046AF66D69}" dt="2024-02-19T01:35:05.731" v="93" actId="2696"/>
        <pc:sldMkLst>
          <pc:docMk/>
          <pc:sldMk cId="2695475416" sldId="1398"/>
        </pc:sldMkLst>
      </pc:sldChg>
      <pc:sldChg chg="del">
        <pc:chgData name="suzuki toshihiko/3804161/鈴木　俊彦" userId="2fbc1616-7ce2-41c0-a129-3732f5ebbad7" providerId="ADAL" clId="{37C0B215-4852-49EA-A1A4-42046AF66D69}" dt="2024-02-19T01:35:00.710" v="92" actId="2696"/>
        <pc:sldMkLst>
          <pc:docMk/>
          <pc:sldMk cId="2863216065" sldId="1399"/>
        </pc:sldMkLst>
      </pc:sldChg>
      <pc:sldChg chg="addSp delSp modSp add mod">
        <pc:chgData name="suzuki toshihiko/3804161/鈴木　俊彦" userId="2fbc1616-7ce2-41c0-a129-3732f5ebbad7" providerId="ADAL" clId="{37C0B215-4852-49EA-A1A4-42046AF66D69}" dt="2024-02-20T01:56:33.837" v="1882" actId="14100"/>
        <pc:sldMkLst>
          <pc:docMk/>
          <pc:sldMk cId="3101145394" sldId="1399"/>
        </pc:sldMkLst>
        <pc:spChg chg="mod">
          <ac:chgData name="suzuki toshihiko/3804161/鈴木　俊彦" userId="2fbc1616-7ce2-41c0-a129-3732f5ebbad7" providerId="ADAL" clId="{37C0B215-4852-49EA-A1A4-42046AF66D69}" dt="2024-02-20T01:30:33.706" v="1251" actId="6549"/>
          <ac:spMkLst>
            <pc:docMk/>
            <pc:sldMk cId="3101145394" sldId="1399"/>
            <ac:spMk id="2" creationId="{D252BCE5-ECC7-505B-068A-FDB6F065F0B3}"/>
          </ac:spMkLst>
        </pc:spChg>
        <pc:spChg chg="mod">
          <ac:chgData name="suzuki toshihiko/3804161/鈴木　俊彦" userId="2fbc1616-7ce2-41c0-a129-3732f5ebbad7" providerId="ADAL" clId="{37C0B215-4852-49EA-A1A4-42046AF66D69}" dt="2024-02-20T01:56:17.321" v="1867" actId="20577"/>
          <ac:spMkLst>
            <pc:docMk/>
            <pc:sldMk cId="3101145394" sldId="1399"/>
            <ac:spMk id="3" creationId="{764CE2BC-515E-D0B0-0FF4-284C7E70ADFC}"/>
          </ac:spMkLst>
        </pc:spChg>
        <pc:spChg chg="add mod">
          <ac:chgData name="suzuki toshihiko/3804161/鈴木　俊彦" userId="2fbc1616-7ce2-41c0-a129-3732f5ebbad7" providerId="ADAL" clId="{37C0B215-4852-49EA-A1A4-42046AF66D69}" dt="2024-02-20T01:56:24.020" v="1880" actId="1036"/>
          <ac:spMkLst>
            <pc:docMk/>
            <pc:sldMk cId="3101145394" sldId="1399"/>
            <ac:spMk id="7" creationId="{55E2666F-46CC-E071-4D22-10C44265C9C6}"/>
          </ac:spMkLst>
        </pc:spChg>
        <pc:spChg chg="mod">
          <ac:chgData name="suzuki toshihiko/3804161/鈴木　俊彦" userId="2fbc1616-7ce2-41c0-a129-3732f5ebbad7" providerId="ADAL" clId="{37C0B215-4852-49EA-A1A4-42046AF66D69}" dt="2024-02-20T01:49:23.316" v="1832" actId="1076"/>
          <ac:spMkLst>
            <pc:docMk/>
            <pc:sldMk cId="3101145394" sldId="1399"/>
            <ac:spMk id="9" creationId="{2CACC142-20D7-B0E6-6F7B-8BBB86C98289}"/>
          </ac:spMkLst>
        </pc:spChg>
        <pc:spChg chg="del mod">
          <ac:chgData name="suzuki toshihiko/3804161/鈴木　俊彦" userId="2fbc1616-7ce2-41c0-a129-3732f5ebbad7" providerId="ADAL" clId="{37C0B215-4852-49EA-A1A4-42046AF66D69}" dt="2024-02-20T01:49:42.240" v="1833" actId="478"/>
          <ac:spMkLst>
            <pc:docMk/>
            <pc:sldMk cId="3101145394" sldId="1399"/>
            <ac:spMk id="10" creationId="{2EEA70E2-3355-B373-73BA-AF7B2D26C633}"/>
          </ac:spMkLst>
        </pc:spChg>
        <pc:spChg chg="del mod">
          <ac:chgData name="suzuki toshihiko/3804161/鈴木　俊彦" userId="2fbc1616-7ce2-41c0-a129-3732f5ebbad7" providerId="ADAL" clId="{37C0B215-4852-49EA-A1A4-42046AF66D69}" dt="2024-02-20T01:49:45.139" v="1835" actId="478"/>
          <ac:spMkLst>
            <pc:docMk/>
            <pc:sldMk cId="3101145394" sldId="1399"/>
            <ac:spMk id="13" creationId="{20C44A73-49C4-9BB5-3694-453F8B72CB35}"/>
          </ac:spMkLst>
        </pc:spChg>
        <pc:picChg chg="del">
          <ac:chgData name="suzuki toshihiko/3804161/鈴木　俊彦" userId="2fbc1616-7ce2-41c0-a129-3732f5ebbad7" providerId="ADAL" clId="{37C0B215-4852-49EA-A1A4-42046AF66D69}" dt="2024-02-20T01:31:47.873" v="1253" actId="478"/>
          <ac:picMkLst>
            <pc:docMk/>
            <pc:sldMk cId="3101145394" sldId="1399"/>
            <ac:picMk id="4" creationId="{91FC4266-AAB6-60DF-2C65-69765155D36D}"/>
          </ac:picMkLst>
        </pc:picChg>
        <pc:picChg chg="del">
          <ac:chgData name="suzuki toshihiko/3804161/鈴木　俊彦" userId="2fbc1616-7ce2-41c0-a129-3732f5ebbad7" providerId="ADAL" clId="{37C0B215-4852-49EA-A1A4-42046AF66D69}" dt="2024-02-20T01:31:47.003" v="1252" actId="478"/>
          <ac:picMkLst>
            <pc:docMk/>
            <pc:sldMk cId="3101145394" sldId="1399"/>
            <ac:picMk id="5" creationId="{EDE584EC-0A94-8AB7-FB99-A325119BE80C}"/>
          </ac:picMkLst>
        </pc:picChg>
        <pc:picChg chg="add mod">
          <ac:chgData name="suzuki toshihiko/3804161/鈴木　俊彦" userId="2fbc1616-7ce2-41c0-a129-3732f5ebbad7" providerId="ADAL" clId="{37C0B215-4852-49EA-A1A4-42046AF66D69}" dt="2024-02-20T01:49:54.876" v="1836" actId="14100"/>
          <ac:picMkLst>
            <pc:docMk/>
            <pc:sldMk cId="3101145394" sldId="1399"/>
            <ac:picMk id="8" creationId="{19A2C010-25D4-363F-CDC0-2EB672DB4544}"/>
          </ac:picMkLst>
        </pc:picChg>
        <pc:picChg chg="del">
          <ac:chgData name="suzuki toshihiko/3804161/鈴木　俊彦" userId="2fbc1616-7ce2-41c0-a129-3732f5ebbad7" providerId="ADAL" clId="{37C0B215-4852-49EA-A1A4-42046AF66D69}" dt="2024-02-20T01:31:49.555" v="1254" actId="478"/>
          <ac:picMkLst>
            <pc:docMk/>
            <pc:sldMk cId="3101145394" sldId="1399"/>
            <ac:picMk id="11" creationId="{364BA5D9-0059-F1AA-2077-5F96BD6C7F4A}"/>
          </ac:picMkLst>
        </pc:picChg>
        <pc:picChg chg="add mod">
          <ac:chgData name="suzuki toshihiko/3804161/鈴木　俊彦" userId="2fbc1616-7ce2-41c0-a129-3732f5ebbad7" providerId="ADAL" clId="{37C0B215-4852-49EA-A1A4-42046AF66D69}" dt="2024-02-20T01:56:33.837" v="1882" actId="14100"/>
          <ac:picMkLst>
            <pc:docMk/>
            <pc:sldMk cId="3101145394" sldId="1399"/>
            <ac:picMk id="12" creationId="{2E2726C3-0789-9983-20D0-5CDF9D1FD358}"/>
          </ac:picMkLst>
        </pc:picChg>
      </pc:sldChg>
      <pc:sldChg chg="addSp delSp modSp add mod">
        <pc:chgData name="suzuki toshihiko/3804161/鈴木　俊彦" userId="2fbc1616-7ce2-41c0-a129-3732f5ebbad7" providerId="ADAL" clId="{37C0B215-4852-49EA-A1A4-42046AF66D69}" dt="2024-02-20T04:51:18.137" v="2135" actId="20577"/>
        <pc:sldMkLst>
          <pc:docMk/>
          <pc:sldMk cId="2452645178" sldId="1400"/>
        </pc:sldMkLst>
        <pc:spChg chg="mod">
          <ac:chgData name="suzuki toshihiko/3804161/鈴木　俊彦" userId="2fbc1616-7ce2-41c0-a129-3732f5ebbad7" providerId="ADAL" clId="{37C0B215-4852-49EA-A1A4-42046AF66D69}" dt="2024-02-20T04:51:18.137" v="2135" actId="20577"/>
          <ac:spMkLst>
            <pc:docMk/>
            <pc:sldMk cId="2452645178" sldId="1400"/>
            <ac:spMk id="2" creationId="{D252BCE5-ECC7-505B-068A-FDB6F065F0B3}"/>
          </ac:spMkLst>
        </pc:spChg>
        <pc:spChg chg="mod">
          <ac:chgData name="suzuki toshihiko/3804161/鈴木　俊彦" userId="2fbc1616-7ce2-41c0-a129-3732f5ebbad7" providerId="ADAL" clId="{37C0B215-4852-49EA-A1A4-42046AF66D69}" dt="2024-02-20T04:51:01.998" v="2133" actId="207"/>
          <ac:spMkLst>
            <pc:docMk/>
            <pc:sldMk cId="2452645178" sldId="1400"/>
            <ac:spMk id="3" creationId="{764CE2BC-515E-D0B0-0FF4-284C7E70ADFC}"/>
          </ac:spMkLst>
        </pc:spChg>
        <pc:spChg chg="add mod">
          <ac:chgData name="suzuki toshihiko/3804161/鈴木　俊彦" userId="2fbc1616-7ce2-41c0-a129-3732f5ebbad7" providerId="ADAL" clId="{37C0B215-4852-49EA-A1A4-42046AF66D69}" dt="2024-02-20T04:50:11.768" v="2132" actId="692"/>
          <ac:spMkLst>
            <pc:docMk/>
            <pc:sldMk cId="2452645178" sldId="1400"/>
            <ac:spMk id="4" creationId="{0FEE87A5-080B-8EF6-D8D8-2CA3D39C73CE}"/>
          </ac:spMkLst>
        </pc:spChg>
        <pc:spChg chg="del">
          <ac:chgData name="suzuki toshihiko/3804161/鈴木　俊彦" userId="2fbc1616-7ce2-41c0-a129-3732f5ebbad7" providerId="ADAL" clId="{37C0B215-4852-49EA-A1A4-42046AF66D69}" dt="2024-02-20T04:37:24.344" v="1980" actId="478"/>
          <ac:spMkLst>
            <pc:docMk/>
            <pc:sldMk cId="2452645178" sldId="1400"/>
            <ac:spMk id="7" creationId="{55E2666F-46CC-E071-4D22-10C44265C9C6}"/>
          </ac:spMkLst>
        </pc:spChg>
        <pc:spChg chg="del mod">
          <ac:chgData name="suzuki toshihiko/3804161/鈴木　俊彦" userId="2fbc1616-7ce2-41c0-a129-3732f5ebbad7" providerId="ADAL" clId="{37C0B215-4852-49EA-A1A4-42046AF66D69}" dt="2024-02-20T04:49:04.288" v="2125" actId="478"/>
          <ac:spMkLst>
            <pc:docMk/>
            <pc:sldMk cId="2452645178" sldId="1400"/>
            <ac:spMk id="9" creationId="{2CACC142-20D7-B0E6-6F7B-8BBB86C98289}"/>
          </ac:spMkLst>
        </pc:spChg>
        <pc:picChg chg="del">
          <ac:chgData name="suzuki toshihiko/3804161/鈴木　俊彦" userId="2fbc1616-7ce2-41c0-a129-3732f5ebbad7" providerId="ADAL" clId="{37C0B215-4852-49EA-A1A4-42046AF66D69}" dt="2024-02-20T04:33:46.465" v="1958" actId="478"/>
          <ac:picMkLst>
            <pc:docMk/>
            <pc:sldMk cId="2452645178" sldId="1400"/>
            <ac:picMk id="8" creationId="{19A2C010-25D4-363F-CDC0-2EB672DB4544}"/>
          </ac:picMkLst>
        </pc:picChg>
        <pc:picChg chg="del mod">
          <ac:chgData name="suzuki toshihiko/3804161/鈴木　俊彦" userId="2fbc1616-7ce2-41c0-a129-3732f5ebbad7" providerId="ADAL" clId="{37C0B215-4852-49EA-A1A4-42046AF66D69}" dt="2024-02-20T04:49:01.398" v="2124" actId="478"/>
          <ac:picMkLst>
            <pc:docMk/>
            <pc:sldMk cId="2452645178" sldId="1400"/>
            <ac:picMk id="12" creationId="{2E2726C3-0789-9983-20D0-5CDF9D1FD358}"/>
          </ac:picMkLst>
        </pc:picChg>
      </pc:sldChg>
    </pc:docChg>
  </pc:docChgLst>
  <pc:docChgLst>
    <pc:chgData name="suzuki toshihiko/3804161/鈴木　俊彦" userId="2fbc1616-7ce2-41c0-a129-3732f5ebbad7" providerId="ADAL" clId="{5DC9EC53-A4D7-4CBA-A3A2-D2A560C33E1B}"/>
    <pc:docChg chg="custSel addSld delSld modSld">
      <pc:chgData name="suzuki toshihiko/3804161/鈴木　俊彦" userId="2fbc1616-7ce2-41c0-a129-3732f5ebbad7" providerId="ADAL" clId="{5DC9EC53-A4D7-4CBA-A3A2-D2A560C33E1B}" dt="2024-04-26T05:46:21.348" v="1086" actId="14100"/>
      <pc:docMkLst>
        <pc:docMk/>
      </pc:docMkLst>
      <pc:sldChg chg="modSp mod">
        <pc:chgData name="suzuki toshihiko/3804161/鈴木　俊彦" userId="2fbc1616-7ce2-41c0-a129-3732f5ebbad7" providerId="ADAL" clId="{5DC9EC53-A4D7-4CBA-A3A2-D2A560C33E1B}" dt="2024-04-23T01:01:04.115" v="1071" actId="20577"/>
        <pc:sldMkLst>
          <pc:docMk/>
          <pc:sldMk cId="0" sldId="261"/>
        </pc:sldMkLst>
        <pc:spChg chg="mod">
          <ac:chgData name="suzuki toshihiko/3804161/鈴木　俊彦" userId="2fbc1616-7ce2-41c0-a129-3732f5ebbad7" providerId="ADAL" clId="{5DC9EC53-A4D7-4CBA-A3A2-D2A560C33E1B}" dt="2024-04-23T01:01:04.115" v="1071" actId="20577"/>
          <ac:spMkLst>
            <pc:docMk/>
            <pc:sldMk cId="0" sldId="261"/>
            <ac:spMk id="7172" creationId="{7AB7EBA5-0380-4042-8945-66FC369D15BB}"/>
          </ac:spMkLst>
        </pc:spChg>
      </pc:sldChg>
      <pc:sldChg chg="addSp delSp modSp mod">
        <pc:chgData name="suzuki toshihiko/3804161/鈴木　俊彦" userId="2fbc1616-7ce2-41c0-a129-3732f5ebbad7" providerId="ADAL" clId="{5DC9EC53-A4D7-4CBA-A3A2-D2A560C33E1B}" dt="2024-04-15T07:08:04.561" v="115" actId="1035"/>
        <pc:sldMkLst>
          <pc:docMk/>
          <pc:sldMk cId="1405431242" sldId="1280"/>
        </pc:sldMkLst>
        <pc:spChg chg="mod">
          <ac:chgData name="suzuki toshihiko/3804161/鈴木　俊彦" userId="2fbc1616-7ce2-41c0-a129-3732f5ebbad7" providerId="ADAL" clId="{5DC9EC53-A4D7-4CBA-A3A2-D2A560C33E1B}" dt="2024-04-15T07:07:24.970" v="72" actId="20577"/>
          <ac:spMkLst>
            <pc:docMk/>
            <pc:sldMk cId="1405431242" sldId="1280"/>
            <ac:spMk id="2" creationId="{BA670EE7-551B-4C5C-81C9-E1A0810EBD4F}"/>
          </ac:spMkLst>
        </pc:spChg>
        <pc:picChg chg="add mod">
          <ac:chgData name="suzuki toshihiko/3804161/鈴木　俊彦" userId="2fbc1616-7ce2-41c0-a129-3732f5ebbad7" providerId="ADAL" clId="{5DC9EC53-A4D7-4CBA-A3A2-D2A560C33E1B}" dt="2024-04-15T07:08:04.561" v="115" actId="1035"/>
          <ac:picMkLst>
            <pc:docMk/>
            <pc:sldMk cId="1405431242" sldId="1280"/>
            <ac:picMk id="3" creationId="{A9FDADB3-8111-6405-FC65-BA3918F7B8C6}"/>
          </ac:picMkLst>
        </pc:picChg>
        <pc:picChg chg="del">
          <ac:chgData name="suzuki toshihiko/3804161/鈴木　俊彦" userId="2fbc1616-7ce2-41c0-a129-3732f5ebbad7" providerId="ADAL" clId="{5DC9EC53-A4D7-4CBA-A3A2-D2A560C33E1B}" dt="2024-04-15T07:07:42.445" v="73" actId="478"/>
          <ac:picMkLst>
            <pc:docMk/>
            <pc:sldMk cId="1405431242" sldId="1280"/>
            <ac:picMk id="4" creationId="{62FEDD84-2044-E1D5-9D48-604C868C9317}"/>
          </ac:picMkLst>
        </pc:picChg>
      </pc:sldChg>
      <pc:sldChg chg="addSp delSp modSp mod">
        <pc:chgData name="suzuki toshihiko/3804161/鈴木　俊彦" userId="2fbc1616-7ce2-41c0-a129-3732f5ebbad7" providerId="ADAL" clId="{5DC9EC53-A4D7-4CBA-A3A2-D2A560C33E1B}" dt="2024-04-15T07:10:46.288" v="170" actId="20577"/>
        <pc:sldMkLst>
          <pc:docMk/>
          <pc:sldMk cId="4191006365" sldId="1288"/>
        </pc:sldMkLst>
        <pc:spChg chg="mod">
          <ac:chgData name="suzuki toshihiko/3804161/鈴木　俊彦" userId="2fbc1616-7ce2-41c0-a129-3732f5ebbad7" providerId="ADAL" clId="{5DC9EC53-A4D7-4CBA-A3A2-D2A560C33E1B}" dt="2024-04-15T07:10:46.288" v="170" actId="20577"/>
          <ac:spMkLst>
            <pc:docMk/>
            <pc:sldMk cId="4191006365" sldId="1288"/>
            <ac:spMk id="2" creationId="{BA670EE7-551B-4C5C-81C9-E1A0810EBD4F}"/>
          </ac:spMkLst>
        </pc:spChg>
        <pc:spChg chg="mod">
          <ac:chgData name="suzuki toshihiko/3804161/鈴木　俊彦" userId="2fbc1616-7ce2-41c0-a129-3732f5ebbad7" providerId="ADAL" clId="{5DC9EC53-A4D7-4CBA-A3A2-D2A560C33E1B}" dt="2024-04-15T07:10:02.670" v="164" actId="1038"/>
          <ac:spMkLst>
            <pc:docMk/>
            <pc:sldMk cId="4191006365" sldId="1288"/>
            <ac:spMk id="6" creationId="{3EC955E6-7F46-466F-B43D-C86C17EC0E2C}"/>
          </ac:spMkLst>
        </pc:spChg>
        <pc:picChg chg="del">
          <ac:chgData name="suzuki toshihiko/3804161/鈴木　俊彦" userId="2fbc1616-7ce2-41c0-a129-3732f5ebbad7" providerId="ADAL" clId="{5DC9EC53-A4D7-4CBA-A3A2-D2A560C33E1B}" dt="2024-04-15T07:08:23.869" v="116" actId="478"/>
          <ac:picMkLst>
            <pc:docMk/>
            <pc:sldMk cId="4191006365" sldId="1288"/>
            <ac:picMk id="3" creationId="{E58981E5-6B57-F7B4-9FFA-31C98A9B2022}"/>
          </ac:picMkLst>
        </pc:picChg>
        <pc:picChg chg="add mod ord">
          <ac:chgData name="suzuki toshihiko/3804161/鈴木　俊彦" userId="2fbc1616-7ce2-41c0-a129-3732f5ebbad7" providerId="ADAL" clId="{5DC9EC53-A4D7-4CBA-A3A2-D2A560C33E1B}" dt="2024-04-15T07:09:42.735" v="125" actId="167"/>
          <ac:picMkLst>
            <pc:docMk/>
            <pc:sldMk cId="4191006365" sldId="1288"/>
            <ac:picMk id="4" creationId="{5DD3963A-EBA7-3686-3957-D8322772D3B4}"/>
          </ac:picMkLst>
        </pc:picChg>
      </pc:sldChg>
      <pc:sldChg chg="del">
        <pc:chgData name="suzuki toshihiko/3804161/鈴木　俊彦" userId="2fbc1616-7ce2-41c0-a129-3732f5ebbad7" providerId="ADAL" clId="{5DC9EC53-A4D7-4CBA-A3A2-D2A560C33E1B}" dt="2024-04-15T08:40:27.157" v="171" actId="47"/>
        <pc:sldMkLst>
          <pc:docMk/>
          <pc:sldMk cId="3453718961" sldId="1314"/>
        </pc:sldMkLst>
      </pc:sldChg>
      <pc:sldChg chg="addSp modSp mod">
        <pc:chgData name="suzuki toshihiko/3804161/鈴木　俊彦" userId="2fbc1616-7ce2-41c0-a129-3732f5ebbad7" providerId="ADAL" clId="{5DC9EC53-A4D7-4CBA-A3A2-D2A560C33E1B}" dt="2024-04-26T05:46:21.348" v="1086" actId="14100"/>
        <pc:sldMkLst>
          <pc:docMk/>
          <pc:sldMk cId="1094476794" sldId="1346"/>
        </pc:sldMkLst>
        <pc:spChg chg="mod">
          <ac:chgData name="suzuki toshihiko/3804161/鈴木　俊彦" userId="2fbc1616-7ce2-41c0-a129-3732f5ebbad7" providerId="ADAL" clId="{5DC9EC53-A4D7-4CBA-A3A2-D2A560C33E1B}" dt="2024-04-19T05:22:11.313" v="973" actId="14100"/>
          <ac:spMkLst>
            <pc:docMk/>
            <pc:sldMk cId="1094476794" sldId="1346"/>
            <ac:spMk id="2" creationId="{BA670EE7-551B-4C5C-81C9-E1A0810EBD4F}"/>
          </ac:spMkLst>
        </pc:spChg>
        <pc:spChg chg="mod">
          <ac:chgData name="suzuki toshihiko/3804161/鈴木　俊彦" userId="2fbc1616-7ce2-41c0-a129-3732f5ebbad7" providerId="ADAL" clId="{5DC9EC53-A4D7-4CBA-A3A2-D2A560C33E1B}" dt="2024-04-26T05:46:09.592" v="1084" actId="20577"/>
          <ac:spMkLst>
            <pc:docMk/>
            <pc:sldMk cId="1094476794" sldId="1346"/>
            <ac:spMk id="5" creationId="{0417F6BC-F4B6-4A3A-B304-1513C0514D7F}"/>
          </ac:spMkLst>
        </pc:spChg>
        <pc:picChg chg="add mod">
          <ac:chgData name="suzuki toshihiko/3804161/鈴木　俊彦" userId="2fbc1616-7ce2-41c0-a129-3732f5ebbad7" providerId="ADAL" clId="{5DC9EC53-A4D7-4CBA-A3A2-D2A560C33E1B}" dt="2024-04-26T05:46:21.348" v="1086" actId="14100"/>
          <ac:picMkLst>
            <pc:docMk/>
            <pc:sldMk cId="1094476794" sldId="1346"/>
            <ac:picMk id="3" creationId="{0198412F-2ACC-3D48-1396-FBB4E641AD6D}"/>
          </ac:picMkLst>
        </pc:picChg>
      </pc:sldChg>
      <pc:sldChg chg="delSp del mod">
        <pc:chgData name="suzuki toshihiko/3804161/鈴木　俊彦" userId="2fbc1616-7ce2-41c0-a129-3732f5ebbad7" providerId="ADAL" clId="{5DC9EC53-A4D7-4CBA-A3A2-D2A560C33E1B}" dt="2024-04-15T08:40:40.886" v="174" actId="47"/>
        <pc:sldMkLst>
          <pc:docMk/>
          <pc:sldMk cId="4117792956" sldId="1389"/>
        </pc:sldMkLst>
        <pc:picChg chg="del">
          <ac:chgData name="suzuki toshihiko/3804161/鈴木　俊彦" userId="2fbc1616-7ce2-41c0-a129-3732f5ebbad7" providerId="ADAL" clId="{5DC9EC53-A4D7-4CBA-A3A2-D2A560C33E1B}" dt="2024-04-15T07:10:25.979" v="167" actId="478"/>
          <ac:picMkLst>
            <pc:docMk/>
            <pc:sldMk cId="4117792956" sldId="1389"/>
            <ac:picMk id="4" creationId="{77405D62-52A1-DEE9-75E2-15D9FD2B9021}"/>
          </ac:picMkLst>
        </pc:picChg>
      </pc:sldChg>
      <pc:sldChg chg="delSp del mod">
        <pc:chgData name="suzuki toshihiko/3804161/鈴木　俊彦" userId="2fbc1616-7ce2-41c0-a129-3732f5ebbad7" providerId="ADAL" clId="{5DC9EC53-A4D7-4CBA-A3A2-D2A560C33E1B}" dt="2024-04-15T08:40:39.458" v="173" actId="47"/>
        <pc:sldMkLst>
          <pc:docMk/>
          <pc:sldMk cId="1744891008" sldId="1395"/>
        </pc:sldMkLst>
        <pc:picChg chg="del">
          <ac:chgData name="suzuki toshihiko/3804161/鈴木　俊彦" userId="2fbc1616-7ce2-41c0-a129-3732f5ebbad7" providerId="ADAL" clId="{5DC9EC53-A4D7-4CBA-A3A2-D2A560C33E1B}" dt="2024-04-15T07:10:17.577" v="165" actId="478"/>
          <ac:picMkLst>
            <pc:docMk/>
            <pc:sldMk cId="1744891008" sldId="1395"/>
            <ac:picMk id="3" creationId="{6E8E53B3-BDC8-04CD-3F25-C49219A852DE}"/>
          </ac:picMkLst>
        </pc:picChg>
      </pc:sldChg>
      <pc:sldChg chg="delSp del mod">
        <pc:chgData name="suzuki toshihiko/3804161/鈴木　俊彦" userId="2fbc1616-7ce2-41c0-a129-3732f5ebbad7" providerId="ADAL" clId="{5DC9EC53-A4D7-4CBA-A3A2-D2A560C33E1B}" dt="2024-04-15T08:40:38.247" v="172" actId="47"/>
        <pc:sldMkLst>
          <pc:docMk/>
          <pc:sldMk cId="4187864380" sldId="1396"/>
        </pc:sldMkLst>
        <pc:picChg chg="del">
          <ac:chgData name="suzuki toshihiko/3804161/鈴木　俊彦" userId="2fbc1616-7ce2-41c0-a129-3732f5ebbad7" providerId="ADAL" clId="{5DC9EC53-A4D7-4CBA-A3A2-D2A560C33E1B}" dt="2024-04-15T07:10:19.599" v="166" actId="478"/>
          <ac:picMkLst>
            <pc:docMk/>
            <pc:sldMk cId="4187864380" sldId="1396"/>
            <ac:picMk id="6" creationId="{A8E24821-1C3B-8BF7-220D-2D6A8CAFB1C0}"/>
          </ac:picMkLst>
        </pc:picChg>
      </pc:sldChg>
      <pc:sldChg chg="modSp mod">
        <pc:chgData name="suzuki toshihiko/3804161/鈴木　俊彦" userId="2fbc1616-7ce2-41c0-a129-3732f5ebbad7" providerId="ADAL" clId="{5DC9EC53-A4D7-4CBA-A3A2-D2A560C33E1B}" dt="2024-04-19T05:21:12.760" v="965" actId="404"/>
        <pc:sldMkLst>
          <pc:docMk/>
          <pc:sldMk cId="838555262" sldId="1397"/>
        </pc:sldMkLst>
        <pc:spChg chg="mod">
          <ac:chgData name="suzuki toshihiko/3804161/鈴木　俊彦" userId="2fbc1616-7ce2-41c0-a129-3732f5ebbad7" providerId="ADAL" clId="{5DC9EC53-A4D7-4CBA-A3A2-D2A560C33E1B}" dt="2024-04-19T05:21:12.760" v="965" actId="404"/>
          <ac:spMkLst>
            <pc:docMk/>
            <pc:sldMk cId="838555262" sldId="1397"/>
            <ac:spMk id="2" creationId="{BA670EE7-551B-4C5C-81C9-E1A0810EBD4F}"/>
          </ac:spMkLst>
        </pc:spChg>
      </pc:sldChg>
      <pc:sldChg chg="modSp mod">
        <pc:chgData name="suzuki toshihiko/3804161/鈴木　俊彦" userId="2fbc1616-7ce2-41c0-a129-3732f5ebbad7" providerId="ADAL" clId="{5DC9EC53-A4D7-4CBA-A3A2-D2A560C33E1B}" dt="2024-04-19T05:21:30.090" v="967" actId="404"/>
        <pc:sldMkLst>
          <pc:docMk/>
          <pc:sldMk cId="4085922466" sldId="1398"/>
        </pc:sldMkLst>
        <pc:spChg chg="mod">
          <ac:chgData name="suzuki toshihiko/3804161/鈴木　俊彦" userId="2fbc1616-7ce2-41c0-a129-3732f5ebbad7" providerId="ADAL" clId="{5DC9EC53-A4D7-4CBA-A3A2-D2A560C33E1B}" dt="2024-04-19T05:21:30.090" v="967" actId="404"/>
          <ac:spMkLst>
            <pc:docMk/>
            <pc:sldMk cId="4085922466" sldId="1398"/>
            <ac:spMk id="2" creationId="{BA670EE7-551B-4C5C-81C9-E1A0810EBD4F}"/>
          </ac:spMkLst>
        </pc:spChg>
      </pc:sldChg>
      <pc:sldChg chg="modSp mod">
        <pc:chgData name="suzuki toshihiko/3804161/鈴木　俊彦" userId="2fbc1616-7ce2-41c0-a129-3732f5ebbad7" providerId="ADAL" clId="{5DC9EC53-A4D7-4CBA-A3A2-D2A560C33E1B}" dt="2024-04-19T05:21:46.195" v="969" actId="404"/>
        <pc:sldMkLst>
          <pc:docMk/>
          <pc:sldMk cId="3135393874" sldId="1399"/>
        </pc:sldMkLst>
        <pc:spChg chg="mod">
          <ac:chgData name="suzuki toshihiko/3804161/鈴木　俊彦" userId="2fbc1616-7ce2-41c0-a129-3732f5ebbad7" providerId="ADAL" clId="{5DC9EC53-A4D7-4CBA-A3A2-D2A560C33E1B}" dt="2024-04-19T05:21:46.195" v="969" actId="404"/>
          <ac:spMkLst>
            <pc:docMk/>
            <pc:sldMk cId="3135393874" sldId="1399"/>
            <ac:spMk id="2" creationId="{BA670EE7-551B-4C5C-81C9-E1A0810EBD4F}"/>
          </ac:spMkLst>
        </pc:spChg>
      </pc:sldChg>
      <pc:sldChg chg="modSp mod">
        <pc:chgData name="suzuki toshihiko/3804161/鈴木　俊彦" userId="2fbc1616-7ce2-41c0-a129-3732f5ebbad7" providerId="ADAL" clId="{5DC9EC53-A4D7-4CBA-A3A2-D2A560C33E1B}" dt="2024-04-19T05:21:54.825" v="971" actId="404"/>
        <pc:sldMkLst>
          <pc:docMk/>
          <pc:sldMk cId="3971007517" sldId="1400"/>
        </pc:sldMkLst>
        <pc:spChg chg="mod">
          <ac:chgData name="suzuki toshihiko/3804161/鈴木　俊彦" userId="2fbc1616-7ce2-41c0-a129-3732f5ebbad7" providerId="ADAL" clId="{5DC9EC53-A4D7-4CBA-A3A2-D2A560C33E1B}" dt="2024-04-19T05:21:54.825" v="971" actId="404"/>
          <ac:spMkLst>
            <pc:docMk/>
            <pc:sldMk cId="3971007517" sldId="1400"/>
            <ac:spMk id="2" creationId="{BA670EE7-551B-4C5C-81C9-E1A0810EBD4F}"/>
          </ac:spMkLst>
        </pc:spChg>
      </pc:sldChg>
      <pc:sldChg chg="addSp delSp modSp add mod">
        <pc:chgData name="suzuki toshihiko/3804161/鈴木　俊彦" userId="2fbc1616-7ce2-41c0-a129-3732f5ebbad7" providerId="ADAL" clId="{5DC9EC53-A4D7-4CBA-A3A2-D2A560C33E1B}" dt="2024-04-19T05:12:50.621" v="955" actId="20577"/>
        <pc:sldMkLst>
          <pc:docMk/>
          <pc:sldMk cId="562563731" sldId="1401"/>
        </pc:sldMkLst>
        <pc:spChg chg="del">
          <ac:chgData name="suzuki toshihiko/3804161/鈴木　俊彦" userId="2fbc1616-7ce2-41c0-a129-3732f5ebbad7" providerId="ADAL" clId="{5DC9EC53-A4D7-4CBA-A3A2-D2A560C33E1B}" dt="2024-04-15T08:45:22.359" v="205" actId="478"/>
          <ac:spMkLst>
            <pc:docMk/>
            <pc:sldMk cId="562563731" sldId="1401"/>
            <ac:spMk id="2" creationId="{BA670EE7-551B-4C5C-81C9-E1A0810EBD4F}"/>
          </ac:spMkLst>
        </pc:spChg>
        <pc:spChg chg="add del mod">
          <ac:chgData name="suzuki toshihiko/3804161/鈴木　俊彦" userId="2fbc1616-7ce2-41c0-a129-3732f5ebbad7" providerId="ADAL" clId="{5DC9EC53-A4D7-4CBA-A3A2-D2A560C33E1B}" dt="2024-04-15T08:45:35.722" v="207" actId="478"/>
          <ac:spMkLst>
            <pc:docMk/>
            <pc:sldMk cId="562563731" sldId="1401"/>
            <ac:spMk id="3" creationId="{2599B6B4-8138-B6E3-39B4-2F143358EAB2}"/>
          </ac:spMkLst>
        </pc:spChg>
        <pc:spChg chg="add mod">
          <ac:chgData name="suzuki toshihiko/3804161/鈴木　俊彦" userId="2fbc1616-7ce2-41c0-a129-3732f5ebbad7" providerId="ADAL" clId="{5DC9EC53-A4D7-4CBA-A3A2-D2A560C33E1B}" dt="2024-04-19T04:54:35.515" v="722" actId="207"/>
          <ac:spMkLst>
            <pc:docMk/>
            <pc:sldMk cId="562563731" sldId="1401"/>
            <ac:spMk id="3" creationId="{C2EC52E8-CAE3-D4E9-D1DD-68BF20F05F41}"/>
          </ac:spMkLst>
        </pc:spChg>
        <pc:spChg chg="add mod">
          <ac:chgData name="suzuki toshihiko/3804161/鈴木　俊彦" userId="2fbc1616-7ce2-41c0-a129-3732f5ebbad7" providerId="ADAL" clId="{5DC9EC53-A4D7-4CBA-A3A2-D2A560C33E1B}" dt="2024-04-19T04:51:53.587" v="704" actId="404"/>
          <ac:spMkLst>
            <pc:docMk/>
            <pc:sldMk cId="562563731" sldId="1401"/>
            <ac:spMk id="5" creationId="{E96DA473-4095-1CBA-5DC3-458FD82DAB18}"/>
          </ac:spMkLst>
        </pc:spChg>
        <pc:spChg chg="del">
          <ac:chgData name="suzuki toshihiko/3804161/鈴木　俊彦" userId="2fbc1616-7ce2-41c0-a129-3732f5ebbad7" providerId="ADAL" clId="{5DC9EC53-A4D7-4CBA-A3A2-D2A560C33E1B}" dt="2024-04-15T08:46:45.900" v="299" actId="478"/>
          <ac:spMkLst>
            <pc:docMk/>
            <pc:sldMk cId="562563731" sldId="1401"/>
            <ac:spMk id="6" creationId="{3EC955E6-7F46-466F-B43D-C86C17EC0E2C}"/>
          </ac:spMkLst>
        </pc:spChg>
        <pc:spChg chg="add del mod">
          <ac:chgData name="suzuki toshihiko/3804161/鈴木　俊彦" userId="2fbc1616-7ce2-41c0-a129-3732f5ebbad7" providerId="ADAL" clId="{5DC9EC53-A4D7-4CBA-A3A2-D2A560C33E1B}" dt="2024-04-19T04:54:42.791" v="723" actId="478"/>
          <ac:spMkLst>
            <pc:docMk/>
            <pc:sldMk cId="562563731" sldId="1401"/>
            <ac:spMk id="8" creationId="{1B136E4C-9BDB-57B2-793F-8D35A12B7EBB}"/>
          </ac:spMkLst>
        </pc:spChg>
        <pc:spChg chg="add mod">
          <ac:chgData name="suzuki toshihiko/3804161/鈴木　俊彦" userId="2fbc1616-7ce2-41c0-a129-3732f5ebbad7" providerId="ADAL" clId="{5DC9EC53-A4D7-4CBA-A3A2-D2A560C33E1B}" dt="2024-04-19T05:12:13.827" v="891" actId="20577"/>
          <ac:spMkLst>
            <pc:docMk/>
            <pc:sldMk cId="562563731" sldId="1401"/>
            <ac:spMk id="9" creationId="{3DB4D765-A279-2FBA-0065-508FD408C2AA}"/>
          </ac:spMkLst>
        </pc:spChg>
        <pc:spChg chg="add mod">
          <ac:chgData name="suzuki toshihiko/3804161/鈴木　俊彦" userId="2fbc1616-7ce2-41c0-a129-3732f5ebbad7" providerId="ADAL" clId="{5DC9EC53-A4D7-4CBA-A3A2-D2A560C33E1B}" dt="2024-04-19T05:12:50.621" v="955" actId="20577"/>
          <ac:spMkLst>
            <pc:docMk/>
            <pc:sldMk cId="562563731" sldId="1401"/>
            <ac:spMk id="10" creationId="{828975E6-EF65-57A2-9137-79B688EA6E9D}"/>
          </ac:spMkLst>
        </pc:spChg>
        <pc:spChg chg="add del mod">
          <ac:chgData name="suzuki toshihiko/3804161/鈴木　俊彦" userId="2fbc1616-7ce2-41c0-a129-3732f5ebbad7" providerId="ADAL" clId="{5DC9EC53-A4D7-4CBA-A3A2-D2A560C33E1B}" dt="2024-04-19T05:08:31.278" v="837"/>
          <ac:spMkLst>
            <pc:docMk/>
            <pc:sldMk cId="562563731" sldId="1401"/>
            <ac:spMk id="11" creationId="{D12ED821-A352-53BF-A5EB-31599CCA4468}"/>
          </ac:spMkLst>
        </pc:spChg>
        <pc:picChg chg="add mod">
          <ac:chgData name="suzuki toshihiko/3804161/鈴木　俊彦" userId="2fbc1616-7ce2-41c0-a129-3732f5ebbad7" providerId="ADAL" clId="{5DC9EC53-A4D7-4CBA-A3A2-D2A560C33E1B}" dt="2024-04-19T05:03:21.733" v="757" actId="1038"/>
          <ac:picMkLst>
            <pc:docMk/>
            <pc:sldMk cId="562563731" sldId="1401"/>
            <ac:picMk id="4" creationId="{0AFF8226-5BDA-4EA4-D0FE-CFD881A3CDA1}"/>
          </ac:picMkLst>
        </pc:picChg>
        <pc:picChg chg="del">
          <ac:chgData name="suzuki toshihiko/3804161/鈴木　俊彦" userId="2fbc1616-7ce2-41c0-a129-3732f5ebbad7" providerId="ADAL" clId="{5DC9EC53-A4D7-4CBA-A3A2-D2A560C33E1B}" dt="2024-04-15T08:45:23.312" v="206" actId="478"/>
          <ac:picMkLst>
            <pc:docMk/>
            <pc:sldMk cId="562563731" sldId="1401"/>
            <ac:picMk id="4" creationId="{5DD3963A-EBA7-3686-3957-D8322772D3B4}"/>
          </ac:picMkLst>
        </pc:picChg>
        <pc:picChg chg="add del mod">
          <ac:chgData name="suzuki toshihiko/3804161/鈴木　俊彦" userId="2fbc1616-7ce2-41c0-a129-3732f5ebbad7" providerId="ADAL" clId="{5DC9EC53-A4D7-4CBA-A3A2-D2A560C33E1B}" dt="2024-04-19T04:13:32.316" v="414" actId="478"/>
          <ac:picMkLst>
            <pc:docMk/>
            <pc:sldMk cId="562563731" sldId="1401"/>
            <ac:picMk id="7" creationId="{EF388B4B-9A66-0590-D8C4-C09EF772833B}"/>
          </ac:picMkLst>
        </pc:picChg>
      </pc:sldChg>
      <pc:sldChg chg="modSp add mod">
        <pc:chgData name="suzuki toshihiko/3804161/鈴木　俊彦" userId="2fbc1616-7ce2-41c0-a129-3732f5ebbad7" providerId="ADAL" clId="{5DC9EC53-A4D7-4CBA-A3A2-D2A560C33E1B}" dt="2024-04-19T04:13:41.372" v="421" actId="20577"/>
        <pc:sldMkLst>
          <pc:docMk/>
          <pc:sldMk cId="3070651580" sldId="1402"/>
        </pc:sldMkLst>
        <pc:spChg chg="mod">
          <ac:chgData name="suzuki toshihiko/3804161/鈴木　俊彦" userId="2fbc1616-7ce2-41c0-a129-3732f5ebbad7" providerId="ADAL" clId="{5DC9EC53-A4D7-4CBA-A3A2-D2A560C33E1B}" dt="2024-04-19T04:13:41.372" v="421" actId="20577"/>
          <ac:spMkLst>
            <pc:docMk/>
            <pc:sldMk cId="3070651580" sldId="1402"/>
            <ac:spMk id="5" creationId="{E96DA473-4095-1CBA-5DC3-458FD82DAB18}"/>
          </ac:spMkLst>
        </pc:spChg>
      </pc:sldChg>
      <pc:sldChg chg="addSp delSp modSp add del mod">
        <pc:chgData name="suzuki toshihiko/3804161/鈴木　俊彦" userId="2fbc1616-7ce2-41c0-a129-3732f5ebbad7" providerId="ADAL" clId="{5DC9EC53-A4D7-4CBA-A3A2-D2A560C33E1B}" dt="2024-04-19T05:20:01.262" v="963" actId="2696"/>
        <pc:sldMkLst>
          <pc:docMk/>
          <pc:sldMk cId="1852724245" sldId="1403"/>
        </pc:sldMkLst>
        <pc:spChg chg="del">
          <ac:chgData name="suzuki toshihiko/3804161/鈴木　俊彦" userId="2fbc1616-7ce2-41c0-a129-3732f5ebbad7" providerId="ADAL" clId="{5DC9EC53-A4D7-4CBA-A3A2-D2A560C33E1B}" dt="2024-04-19T05:13:09.610" v="957" actId="478"/>
          <ac:spMkLst>
            <pc:docMk/>
            <pc:sldMk cId="1852724245" sldId="1403"/>
            <ac:spMk id="9" creationId="{3DB4D765-A279-2FBA-0065-508FD408C2AA}"/>
          </ac:spMkLst>
        </pc:spChg>
        <pc:spChg chg="del">
          <ac:chgData name="suzuki toshihiko/3804161/鈴木　俊彦" userId="2fbc1616-7ce2-41c0-a129-3732f5ebbad7" providerId="ADAL" clId="{5DC9EC53-A4D7-4CBA-A3A2-D2A560C33E1B}" dt="2024-04-19T05:13:11.683" v="958" actId="478"/>
          <ac:spMkLst>
            <pc:docMk/>
            <pc:sldMk cId="1852724245" sldId="1403"/>
            <ac:spMk id="10" creationId="{828975E6-EF65-57A2-9137-79B688EA6E9D}"/>
          </ac:spMkLst>
        </pc:spChg>
        <pc:picChg chg="add del mod">
          <ac:chgData name="suzuki toshihiko/3804161/鈴木　俊彦" userId="2fbc1616-7ce2-41c0-a129-3732f5ebbad7" providerId="ADAL" clId="{5DC9EC53-A4D7-4CBA-A3A2-D2A560C33E1B}" dt="2024-04-19T05:19:55.296" v="962" actId="478"/>
          <ac:picMkLst>
            <pc:docMk/>
            <pc:sldMk cId="1852724245" sldId="1403"/>
            <ac:picMk id="2" creationId="{E90EC519-7A9F-4F1A-AD47-44CA7651F07B}"/>
          </ac:picMkLst>
        </pc:picChg>
        <pc:picChg chg="del">
          <ac:chgData name="suzuki toshihiko/3804161/鈴木　俊彦" userId="2fbc1616-7ce2-41c0-a129-3732f5ebbad7" providerId="ADAL" clId="{5DC9EC53-A4D7-4CBA-A3A2-D2A560C33E1B}" dt="2024-04-19T05:13:12.665" v="959" actId="478"/>
          <ac:picMkLst>
            <pc:docMk/>
            <pc:sldMk cId="1852724245" sldId="1403"/>
            <ac:picMk id="4" creationId="{0AFF8226-5BDA-4EA4-D0FE-CFD881A3CDA1}"/>
          </ac:picMkLst>
        </pc:picChg>
      </pc:sldChg>
    </pc:docChg>
  </pc:docChgLst>
  <pc:docChgLst>
    <pc:chgData name="suzuki toshihiko/3804161/鈴木　俊彦" userId="2fbc1616-7ce2-41c0-a129-3732f5ebbad7" providerId="ADAL" clId="{F8CB4C0A-7E6B-46EC-B173-89BFB6777757}"/>
    <pc:docChg chg="custSel addSld delSld modSld sldOrd">
      <pc:chgData name="suzuki toshihiko/3804161/鈴木　俊彦" userId="2fbc1616-7ce2-41c0-a129-3732f5ebbad7" providerId="ADAL" clId="{F8CB4C0A-7E6B-46EC-B173-89BFB6777757}" dt="2024-07-19T04:56:48.552" v="1671" actId="6549"/>
      <pc:docMkLst>
        <pc:docMk/>
      </pc:docMkLst>
      <pc:sldChg chg="modSp mod">
        <pc:chgData name="suzuki toshihiko/3804161/鈴木　俊彦" userId="2fbc1616-7ce2-41c0-a129-3732f5ebbad7" providerId="ADAL" clId="{F8CB4C0A-7E6B-46EC-B173-89BFB6777757}" dt="2024-07-19T04:56:48.552" v="1671" actId="6549"/>
        <pc:sldMkLst>
          <pc:docMk/>
          <pc:sldMk cId="0" sldId="261"/>
        </pc:sldMkLst>
        <pc:spChg chg="mod">
          <ac:chgData name="suzuki toshihiko/3804161/鈴木　俊彦" userId="2fbc1616-7ce2-41c0-a129-3732f5ebbad7" providerId="ADAL" clId="{F8CB4C0A-7E6B-46EC-B173-89BFB6777757}" dt="2024-07-19T04:56:48.552" v="1671" actId="6549"/>
          <ac:spMkLst>
            <pc:docMk/>
            <pc:sldMk cId="0" sldId="261"/>
            <ac:spMk id="7172" creationId="{7AB7EBA5-0380-4042-8945-66FC369D15BB}"/>
          </ac:spMkLst>
        </pc:spChg>
      </pc:sldChg>
      <pc:sldChg chg="addSp delSp modSp mod">
        <pc:chgData name="suzuki toshihiko/3804161/鈴木　俊彦" userId="2fbc1616-7ce2-41c0-a129-3732f5ebbad7" providerId="ADAL" clId="{F8CB4C0A-7E6B-46EC-B173-89BFB6777757}" dt="2024-07-16T03:08:43.242" v="1581" actId="14100"/>
        <pc:sldMkLst>
          <pc:docMk/>
          <pc:sldMk cId="1405431242" sldId="1280"/>
        </pc:sldMkLst>
        <pc:spChg chg="mod">
          <ac:chgData name="suzuki toshihiko/3804161/鈴木　俊彦" userId="2fbc1616-7ce2-41c0-a129-3732f5ebbad7" providerId="ADAL" clId="{F8CB4C0A-7E6B-46EC-B173-89BFB6777757}" dt="2024-07-08T02:59:18.947" v="125" actId="6549"/>
          <ac:spMkLst>
            <pc:docMk/>
            <pc:sldMk cId="1405431242" sldId="1280"/>
            <ac:spMk id="2" creationId="{BA670EE7-551B-4C5C-81C9-E1A0810EBD4F}"/>
          </ac:spMkLst>
        </pc:spChg>
        <pc:spChg chg="add del mod">
          <ac:chgData name="suzuki toshihiko/3804161/鈴木　俊彦" userId="2fbc1616-7ce2-41c0-a129-3732f5ebbad7" providerId="ADAL" clId="{F8CB4C0A-7E6B-46EC-B173-89BFB6777757}" dt="2024-07-16T03:08:02.200" v="1576" actId="478"/>
          <ac:spMkLst>
            <pc:docMk/>
            <pc:sldMk cId="1405431242" sldId="1280"/>
            <ac:spMk id="3" creationId="{088AFFA4-9985-B953-FD11-2F7F7C9672C2}"/>
          </ac:spMkLst>
        </pc:spChg>
        <pc:picChg chg="del">
          <ac:chgData name="suzuki toshihiko/3804161/鈴木　俊彦" userId="2fbc1616-7ce2-41c0-a129-3732f5ebbad7" providerId="ADAL" clId="{F8CB4C0A-7E6B-46EC-B173-89BFB6777757}" dt="2024-07-16T03:08:06.712" v="1577" actId="478"/>
          <ac:picMkLst>
            <pc:docMk/>
            <pc:sldMk cId="1405431242" sldId="1280"/>
            <ac:picMk id="4" creationId="{CE69926D-1613-0BE0-6CB3-63B4A44712E1}"/>
          </ac:picMkLst>
        </pc:picChg>
        <pc:picChg chg="add mod">
          <ac:chgData name="suzuki toshihiko/3804161/鈴木　俊彦" userId="2fbc1616-7ce2-41c0-a129-3732f5ebbad7" providerId="ADAL" clId="{F8CB4C0A-7E6B-46EC-B173-89BFB6777757}" dt="2024-07-16T03:08:43.242" v="1581" actId="14100"/>
          <ac:picMkLst>
            <pc:docMk/>
            <pc:sldMk cId="1405431242" sldId="1280"/>
            <ac:picMk id="5" creationId="{8EBE1016-8FD1-13AB-63BF-3638630D8210}"/>
          </ac:picMkLst>
        </pc:picChg>
      </pc:sldChg>
      <pc:sldChg chg="addSp delSp modSp mod">
        <pc:chgData name="suzuki toshihiko/3804161/鈴木　俊彦" userId="2fbc1616-7ce2-41c0-a129-3732f5ebbad7" providerId="ADAL" clId="{F8CB4C0A-7E6B-46EC-B173-89BFB6777757}" dt="2024-07-16T03:09:20.586" v="1586" actId="14100"/>
        <pc:sldMkLst>
          <pc:docMk/>
          <pc:sldMk cId="4191006365" sldId="1288"/>
        </pc:sldMkLst>
        <pc:spChg chg="mod">
          <ac:chgData name="suzuki toshihiko/3804161/鈴木　俊彦" userId="2fbc1616-7ce2-41c0-a129-3732f5ebbad7" providerId="ADAL" clId="{F8CB4C0A-7E6B-46EC-B173-89BFB6777757}" dt="2024-07-08T02:59:42.461" v="128" actId="6549"/>
          <ac:spMkLst>
            <pc:docMk/>
            <pc:sldMk cId="4191006365" sldId="1288"/>
            <ac:spMk id="2" creationId="{BA670EE7-551B-4C5C-81C9-E1A0810EBD4F}"/>
          </ac:spMkLst>
        </pc:spChg>
        <pc:spChg chg="add del mod">
          <ac:chgData name="suzuki toshihiko/3804161/鈴木　俊彦" userId="2fbc1616-7ce2-41c0-a129-3732f5ebbad7" providerId="ADAL" clId="{F8CB4C0A-7E6B-46EC-B173-89BFB6777757}" dt="2024-07-16T03:06:56.758" v="1565" actId="478"/>
          <ac:spMkLst>
            <pc:docMk/>
            <pc:sldMk cId="4191006365" sldId="1288"/>
            <ac:spMk id="3" creationId="{231C1D09-DBEB-1DAD-D55E-96436FF9FBBD}"/>
          </ac:spMkLst>
        </pc:spChg>
        <pc:spChg chg="mod ord">
          <ac:chgData name="suzuki toshihiko/3804161/鈴木　俊彦" userId="2fbc1616-7ce2-41c0-a129-3732f5ebbad7" providerId="ADAL" clId="{F8CB4C0A-7E6B-46EC-B173-89BFB6777757}" dt="2024-07-16T03:09:20.586" v="1586" actId="14100"/>
          <ac:spMkLst>
            <pc:docMk/>
            <pc:sldMk cId="4191006365" sldId="1288"/>
            <ac:spMk id="6" creationId="{3EC955E6-7F46-466F-B43D-C86C17EC0E2C}"/>
          </ac:spMkLst>
        </pc:spChg>
        <pc:picChg chg="del">
          <ac:chgData name="suzuki toshihiko/3804161/鈴木　俊彦" userId="2fbc1616-7ce2-41c0-a129-3732f5ebbad7" providerId="ADAL" clId="{F8CB4C0A-7E6B-46EC-B173-89BFB6777757}" dt="2024-07-16T03:07:00.236" v="1566" actId="478"/>
          <ac:picMkLst>
            <pc:docMk/>
            <pc:sldMk cId="4191006365" sldId="1288"/>
            <ac:picMk id="4" creationId="{5541DA05-C1A3-9E8D-4928-94A535061F0B}"/>
          </ac:picMkLst>
        </pc:picChg>
        <pc:picChg chg="add mod">
          <ac:chgData name="suzuki toshihiko/3804161/鈴木　俊彦" userId="2fbc1616-7ce2-41c0-a129-3732f5ebbad7" providerId="ADAL" clId="{F8CB4C0A-7E6B-46EC-B173-89BFB6777757}" dt="2024-07-16T03:09:08.767" v="1585" actId="14100"/>
          <ac:picMkLst>
            <pc:docMk/>
            <pc:sldMk cId="4191006365" sldId="1288"/>
            <ac:picMk id="5" creationId="{4BB56B56-5246-1FD9-7A11-0A5A75AF336D}"/>
          </ac:picMkLst>
        </pc:picChg>
      </pc:sldChg>
      <pc:sldChg chg="modSp mod">
        <pc:chgData name="suzuki toshihiko/3804161/鈴木　俊彦" userId="2fbc1616-7ce2-41c0-a129-3732f5ebbad7" providerId="ADAL" clId="{F8CB4C0A-7E6B-46EC-B173-89BFB6777757}" dt="2024-07-08T02:58:24.172" v="72" actId="6549"/>
        <pc:sldMkLst>
          <pc:docMk/>
          <pc:sldMk cId="2575551309" sldId="1342"/>
        </pc:sldMkLst>
        <pc:spChg chg="mod">
          <ac:chgData name="suzuki toshihiko/3804161/鈴木　俊彦" userId="2fbc1616-7ce2-41c0-a129-3732f5ebbad7" providerId="ADAL" clId="{F8CB4C0A-7E6B-46EC-B173-89BFB6777757}" dt="2024-07-08T02:58:24.172" v="72" actId="6549"/>
          <ac:spMkLst>
            <pc:docMk/>
            <pc:sldMk cId="2575551309" sldId="1342"/>
            <ac:spMk id="3" creationId="{38D2EAEF-968F-4D8F-ADFB-FE8830F3009C}"/>
          </ac:spMkLst>
        </pc:spChg>
      </pc:sldChg>
      <pc:sldChg chg="modSp mod">
        <pc:chgData name="suzuki toshihiko/3804161/鈴木　俊彦" userId="2fbc1616-7ce2-41c0-a129-3732f5ebbad7" providerId="ADAL" clId="{F8CB4C0A-7E6B-46EC-B173-89BFB6777757}" dt="2024-07-16T01:29:26.890" v="1147" actId="20577"/>
        <pc:sldMkLst>
          <pc:docMk/>
          <pc:sldMk cId="1094476794" sldId="1346"/>
        </pc:sldMkLst>
        <pc:spChg chg="mod">
          <ac:chgData name="suzuki toshihiko/3804161/鈴木　俊彦" userId="2fbc1616-7ce2-41c0-a129-3732f5ebbad7" providerId="ADAL" clId="{F8CB4C0A-7E6B-46EC-B173-89BFB6777757}" dt="2024-07-16T01:29:26.890" v="1147" actId="20577"/>
          <ac:spMkLst>
            <pc:docMk/>
            <pc:sldMk cId="1094476794" sldId="1346"/>
            <ac:spMk id="2" creationId="{BA670EE7-551B-4C5C-81C9-E1A0810EBD4F}"/>
          </ac:spMkLst>
        </pc:spChg>
        <pc:spChg chg="mod">
          <ac:chgData name="suzuki toshihiko/3804161/鈴木　俊彦" userId="2fbc1616-7ce2-41c0-a129-3732f5ebbad7" providerId="ADAL" clId="{F8CB4C0A-7E6B-46EC-B173-89BFB6777757}" dt="2024-07-08T03:03:28.946" v="277" actId="1036"/>
          <ac:spMkLst>
            <pc:docMk/>
            <pc:sldMk cId="1094476794" sldId="1346"/>
            <ac:spMk id="4" creationId="{7FBCCEEE-4A61-7C98-FE2F-C156D6816488}"/>
          </ac:spMkLst>
        </pc:spChg>
      </pc:sldChg>
      <pc:sldChg chg="addSp delSp modSp mod">
        <pc:chgData name="suzuki toshihiko/3804161/鈴木　俊彦" userId="2fbc1616-7ce2-41c0-a129-3732f5ebbad7" providerId="ADAL" clId="{F8CB4C0A-7E6B-46EC-B173-89BFB6777757}" dt="2024-07-16T04:37:17.797" v="1657" actId="1038"/>
        <pc:sldMkLst>
          <pc:docMk/>
          <pc:sldMk cId="838555262" sldId="1397"/>
        </pc:sldMkLst>
        <pc:spChg chg="mod">
          <ac:chgData name="suzuki toshihiko/3804161/鈴木　俊彦" userId="2fbc1616-7ce2-41c0-a129-3732f5ebbad7" providerId="ADAL" clId="{F8CB4C0A-7E6B-46EC-B173-89BFB6777757}" dt="2024-07-16T01:29:01.686" v="1119" actId="20577"/>
          <ac:spMkLst>
            <pc:docMk/>
            <pc:sldMk cId="838555262" sldId="1397"/>
            <ac:spMk id="2" creationId="{BA670EE7-551B-4C5C-81C9-E1A0810EBD4F}"/>
          </ac:spMkLst>
        </pc:spChg>
        <pc:spChg chg="add del mod">
          <ac:chgData name="suzuki toshihiko/3804161/鈴木　俊彦" userId="2fbc1616-7ce2-41c0-a129-3732f5ebbad7" providerId="ADAL" clId="{F8CB4C0A-7E6B-46EC-B173-89BFB6777757}" dt="2024-07-11T06:53:25.514" v="286" actId="478"/>
          <ac:spMkLst>
            <pc:docMk/>
            <pc:sldMk cId="838555262" sldId="1397"/>
            <ac:spMk id="3" creationId="{BBC2E77A-50D0-76EA-5969-A728DEA2BB2C}"/>
          </ac:spMkLst>
        </pc:spChg>
        <pc:graphicFrameChg chg="add del mod">
          <ac:chgData name="suzuki toshihiko/3804161/鈴木　俊彦" userId="2fbc1616-7ce2-41c0-a129-3732f5ebbad7" providerId="ADAL" clId="{F8CB4C0A-7E6B-46EC-B173-89BFB6777757}" dt="2024-07-11T06:52:37.926" v="280"/>
          <ac:graphicFrameMkLst>
            <pc:docMk/>
            <pc:sldMk cId="838555262" sldId="1397"/>
            <ac:graphicFrameMk id="6" creationId="{AF33DD5B-B002-3B61-765B-39F0B2C927AD}"/>
          </ac:graphicFrameMkLst>
        </pc:graphicFrameChg>
        <pc:picChg chg="add mod">
          <ac:chgData name="suzuki toshihiko/3804161/鈴木　俊彦" userId="2fbc1616-7ce2-41c0-a129-3732f5ebbad7" providerId="ADAL" clId="{F8CB4C0A-7E6B-46EC-B173-89BFB6777757}" dt="2024-07-16T04:37:17.797" v="1657" actId="1038"/>
          <ac:picMkLst>
            <pc:docMk/>
            <pc:sldMk cId="838555262" sldId="1397"/>
            <ac:picMk id="3" creationId="{2D91D8A0-7CDD-B8B2-C127-09AD25C11259}"/>
          </ac:picMkLst>
        </pc:picChg>
        <pc:picChg chg="del">
          <ac:chgData name="suzuki toshihiko/3804161/鈴木　俊彦" userId="2fbc1616-7ce2-41c0-a129-3732f5ebbad7" providerId="ADAL" clId="{F8CB4C0A-7E6B-46EC-B173-89BFB6777757}" dt="2024-07-11T06:52:26.487" v="278" actId="478"/>
          <ac:picMkLst>
            <pc:docMk/>
            <pc:sldMk cId="838555262" sldId="1397"/>
            <ac:picMk id="4" creationId="{90A5DCDC-0921-360C-9EC1-2535D0A63966}"/>
          </ac:picMkLst>
        </pc:picChg>
        <pc:picChg chg="mod">
          <ac:chgData name="suzuki toshihiko/3804161/鈴木　俊彦" userId="2fbc1616-7ce2-41c0-a129-3732f5ebbad7" providerId="ADAL" clId="{F8CB4C0A-7E6B-46EC-B173-89BFB6777757}" dt="2024-07-11T06:55:03.923" v="325" actId="14100"/>
          <ac:picMkLst>
            <pc:docMk/>
            <pc:sldMk cId="838555262" sldId="1397"/>
            <ac:picMk id="5" creationId="{5FD08913-00DF-EE62-9664-F005075B9DD7}"/>
          </ac:picMkLst>
        </pc:picChg>
        <pc:picChg chg="mod">
          <ac:chgData name="suzuki toshihiko/3804161/鈴木　俊彦" userId="2fbc1616-7ce2-41c0-a129-3732f5ebbad7" providerId="ADAL" clId="{F8CB4C0A-7E6B-46EC-B173-89BFB6777757}" dt="2024-07-11T06:54:36.765" v="323" actId="14100"/>
          <ac:picMkLst>
            <pc:docMk/>
            <pc:sldMk cId="838555262" sldId="1397"/>
            <ac:picMk id="7" creationId="{3D939426-F64D-28FC-6D22-91B1AF2ECCC5}"/>
          </ac:picMkLst>
        </pc:picChg>
        <pc:picChg chg="add mod ord">
          <ac:chgData name="suzuki toshihiko/3804161/鈴木　俊彦" userId="2fbc1616-7ce2-41c0-a129-3732f5ebbad7" providerId="ADAL" clId="{F8CB4C0A-7E6B-46EC-B173-89BFB6777757}" dt="2024-07-11T06:53:03.274" v="285" actId="14100"/>
          <ac:picMkLst>
            <pc:docMk/>
            <pc:sldMk cId="838555262" sldId="1397"/>
            <ac:picMk id="8" creationId="{FC6222CF-6314-19DB-F345-C5B3083DCC7F}"/>
          </ac:picMkLst>
        </pc:picChg>
      </pc:sldChg>
      <pc:sldChg chg="addSp delSp modSp mod">
        <pc:chgData name="suzuki toshihiko/3804161/鈴木　俊彦" userId="2fbc1616-7ce2-41c0-a129-3732f5ebbad7" providerId="ADAL" clId="{F8CB4C0A-7E6B-46EC-B173-89BFB6777757}" dt="2024-07-16T04:58:01.184" v="1664" actId="1076"/>
        <pc:sldMkLst>
          <pc:docMk/>
          <pc:sldMk cId="4085922466" sldId="1398"/>
        </pc:sldMkLst>
        <pc:spChg chg="mod">
          <ac:chgData name="suzuki toshihiko/3804161/鈴木　俊彦" userId="2fbc1616-7ce2-41c0-a129-3732f5ebbad7" providerId="ADAL" clId="{F8CB4C0A-7E6B-46EC-B173-89BFB6777757}" dt="2024-07-16T01:29:20.572" v="1140" actId="20577"/>
          <ac:spMkLst>
            <pc:docMk/>
            <pc:sldMk cId="4085922466" sldId="1398"/>
            <ac:spMk id="2" creationId="{BA670EE7-551B-4C5C-81C9-E1A0810EBD4F}"/>
          </ac:spMkLst>
        </pc:spChg>
        <pc:spChg chg="add mod">
          <ac:chgData name="suzuki toshihiko/3804161/鈴木　俊彦" userId="2fbc1616-7ce2-41c0-a129-3732f5ebbad7" providerId="ADAL" clId="{F8CB4C0A-7E6B-46EC-B173-89BFB6777757}" dt="2024-07-16T04:58:01.184" v="1664" actId="1076"/>
          <ac:spMkLst>
            <pc:docMk/>
            <pc:sldMk cId="4085922466" sldId="1398"/>
            <ac:spMk id="4" creationId="{4D780DEC-5056-6116-D48C-75C4C74A8A29}"/>
          </ac:spMkLst>
        </pc:spChg>
        <pc:spChg chg="del">
          <ac:chgData name="suzuki toshihiko/3804161/鈴木　俊彦" userId="2fbc1616-7ce2-41c0-a129-3732f5ebbad7" providerId="ADAL" clId="{F8CB4C0A-7E6B-46EC-B173-89BFB6777757}" dt="2024-07-08T03:03:15.065" v="246" actId="478"/>
          <ac:spMkLst>
            <pc:docMk/>
            <pc:sldMk cId="4085922466" sldId="1398"/>
            <ac:spMk id="4" creationId="{998A8BBA-7CB1-9CAC-8CA1-C2B8960F8770}"/>
          </ac:spMkLst>
        </pc:spChg>
        <pc:picChg chg="del">
          <ac:chgData name="suzuki toshihiko/3804161/鈴木　俊彦" userId="2fbc1616-7ce2-41c0-a129-3732f5ebbad7" providerId="ADAL" clId="{F8CB4C0A-7E6B-46EC-B173-89BFB6777757}" dt="2024-07-08T03:02:51.089" v="241" actId="478"/>
          <ac:picMkLst>
            <pc:docMk/>
            <pc:sldMk cId="4085922466" sldId="1398"/>
            <ac:picMk id="3" creationId="{7C7A2645-F932-2651-97EB-FF106C675489}"/>
          </ac:picMkLst>
        </pc:picChg>
        <pc:picChg chg="add mod">
          <ac:chgData name="suzuki toshihiko/3804161/鈴木　俊彦" userId="2fbc1616-7ce2-41c0-a129-3732f5ebbad7" providerId="ADAL" clId="{F8CB4C0A-7E6B-46EC-B173-89BFB6777757}" dt="2024-07-11T07:01:27.730" v="331" actId="14100"/>
          <ac:picMkLst>
            <pc:docMk/>
            <pc:sldMk cId="4085922466" sldId="1398"/>
            <ac:picMk id="3" creationId="{F810C322-48C3-BF49-1F7C-38B9E627152F}"/>
          </ac:picMkLst>
        </pc:picChg>
      </pc:sldChg>
      <pc:sldChg chg="addSp delSp modSp mod ord">
        <pc:chgData name="suzuki toshihiko/3804161/鈴木　俊彦" userId="2fbc1616-7ce2-41c0-a129-3732f5ebbad7" providerId="ADAL" clId="{F8CB4C0A-7E6B-46EC-B173-89BFB6777757}" dt="2024-07-16T04:57:29.220" v="1659" actId="1076"/>
        <pc:sldMkLst>
          <pc:docMk/>
          <pc:sldMk cId="3135393874" sldId="1399"/>
        </pc:sldMkLst>
        <pc:spChg chg="mod">
          <ac:chgData name="suzuki toshihiko/3804161/鈴木　俊彦" userId="2fbc1616-7ce2-41c0-a129-3732f5ebbad7" providerId="ADAL" clId="{F8CB4C0A-7E6B-46EC-B173-89BFB6777757}" dt="2024-07-16T01:29:08.839" v="1126" actId="20577"/>
          <ac:spMkLst>
            <pc:docMk/>
            <pc:sldMk cId="3135393874" sldId="1399"/>
            <ac:spMk id="2" creationId="{BA670EE7-551B-4C5C-81C9-E1A0810EBD4F}"/>
          </ac:spMkLst>
        </pc:spChg>
        <pc:spChg chg="del">
          <ac:chgData name="suzuki toshihiko/3804161/鈴木　俊彦" userId="2fbc1616-7ce2-41c0-a129-3732f5ebbad7" providerId="ADAL" clId="{F8CB4C0A-7E6B-46EC-B173-89BFB6777757}" dt="2024-07-08T03:03:10.480" v="245" actId="478"/>
          <ac:spMkLst>
            <pc:docMk/>
            <pc:sldMk cId="3135393874" sldId="1399"/>
            <ac:spMk id="4" creationId="{998A8BBA-7CB1-9CAC-8CA1-C2B8960F8770}"/>
          </ac:spMkLst>
        </pc:spChg>
        <pc:spChg chg="add mod">
          <ac:chgData name="suzuki toshihiko/3804161/鈴木　俊彦" userId="2fbc1616-7ce2-41c0-a129-3732f5ebbad7" providerId="ADAL" clId="{F8CB4C0A-7E6B-46EC-B173-89BFB6777757}" dt="2024-07-16T04:57:29.220" v="1659" actId="1076"/>
          <ac:spMkLst>
            <pc:docMk/>
            <pc:sldMk cId="3135393874" sldId="1399"/>
            <ac:spMk id="4" creationId="{C519E3E7-F0C3-061F-BEDF-5D7D9F16D4A4}"/>
          </ac:spMkLst>
        </pc:spChg>
        <pc:picChg chg="add mod">
          <ac:chgData name="suzuki toshihiko/3804161/鈴木　俊彦" userId="2fbc1616-7ce2-41c0-a129-3732f5ebbad7" providerId="ADAL" clId="{F8CB4C0A-7E6B-46EC-B173-89BFB6777757}" dt="2024-07-11T07:07:54.923" v="337" actId="14100"/>
          <ac:picMkLst>
            <pc:docMk/>
            <pc:sldMk cId="3135393874" sldId="1399"/>
            <ac:picMk id="3" creationId="{34B8E886-B76F-A03B-F2CF-84D8E2F8D22F}"/>
          </ac:picMkLst>
        </pc:picChg>
        <pc:picChg chg="del">
          <ac:chgData name="suzuki toshihiko/3804161/鈴木　俊彦" userId="2fbc1616-7ce2-41c0-a129-3732f5ebbad7" providerId="ADAL" clId="{F8CB4C0A-7E6B-46EC-B173-89BFB6777757}" dt="2024-07-08T03:02:55.726" v="242" actId="478"/>
          <ac:picMkLst>
            <pc:docMk/>
            <pc:sldMk cId="3135393874" sldId="1399"/>
            <ac:picMk id="5" creationId="{E6386F09-63C2-2EC5-7EF4-C924185529EE}"/>
          </ac:picMkLst>
        </pc:picChg>
      </pc:sldChg>
      <pc:sldChg chg="del">
        <pc:chgData name="suzuki toshihiko/3804161/鈴木　俊彦" userId="2fbc1616-7ce2-41c0-a129-3732f5ebbad7" providerId="ADAL" clId="{F8CB4C0A-7E6B-46EC-B173-89BFB6777757}" dt="2024-07-08T03:01:25.235" v="203" actId="2696"/>
        <pc:sldMkLst>
          <pc:docMk/>
          <pc:sldMk cId="3070651580" sldId="1402"/>
        </pc:sldMkLst>
      </pc:sldChg>
      <pc:sldChg chg="addSp delSp modSp mod">
        <pc:chgData name="suzuki toshihiko/3804161/鈴木　俊彦" userId="2fbc1616-7ce2-41c0-a129-3732f5ebbad7" providerId="ADAL" clId="{F8CB4C0A-7E6B-46EC-B173-89BFB6777757}" dt="2024-07-19T04:55:04.891" v="1668" actId="6549"/>
        <pc:sldMkLst>
          <pc:docMk/>
          <pc:sldMk cId="955249578" sldId="1403"/>
        </pc:sldMkLst>
        <pc:spChg chg="add mod ord">
          <ac:chgData name="suzuki toshihiko/3804161/鈴木　俊彦" userId="2fbc1616-7ce2-41c0-a129-3732f5ebbad7" providerId="ADAL" clId="{F8CB4C0A-7E6B-46EC-B173-89BFB6777757}" dt="2024-07-16T01:22:26.390" v="847" actId="6549"/>
          <ac:spMkLst>
            <pc:docMk/>
            <pc:sldMk cId="955249578" sldId="1403"/>
            <ac:spMk id="2" creationId="{4FC89022-28B6-609F-EF29-D8037FB91BDE}"/>
          </ac:spMkLst>
        </pc:spChg>
        <pc:spChg chg="del">
          <ac:chgData name="suzuki toshihiko/3804161/鈴木　俊彦" userId="2fbc1616-7ce2-41c0-a129-3732f5ebbad7" providerId="ADAL" clId="{F8CB4C0A-7E6B-46EC-B173-89BFB6777757}" dt="2024-07-08T03:01:11.959" v="201" actId="478"/>
          <ac:spMkLst>
            <pc:docMk/>
            <pc:sldMk cId="955249578" sldId="1403"/>
            <ac:spMk id="3" creationId="{EDC63E94-1D67-4C55-4DDA-D706E67B5316}"/>
          </ac:spMkLst>
        </pc:spChg>
        <pc:spChg chg="add mod">
          <ac:chgData name="suzuki toshihiko/3804161/鈴木　俊彦" userId="2fbc1616-7ce2-41c0-a129-3732f5ebbad7" providerId="ADAL" clId="{F8CB4C0A-7E6B-46EC-B173-89BFB6777757}" dt="2024-07-19T04:55:04.891" v="1668" actId="6549"/>
          <ac:spMkLst>
            <pc:docMk/>
            <pc:sldMk cId="955249578" sldId="1403"/>
            <ac:spMk id="4" creationId="{4C718138-012B-9ED4-BF1B-5ECC6DAF7053}"/>
          </ac:spMkLst>
        </pc:spChg>
        <pc:spChg chg="del">
          <ac:chgData name="suzuki toshihiko/3804161/鈴木　俊彦" userId="2fbc1616-7ce2-41c0-a129-3732f5ebbad7" providerId="ADAL" clId="{F8CB4C0A-7E6B-46EC-B173-89BFB6777757}" dt="2024-07-08T03:01:11.959" v="201" actId="478"/>
          <ac:spMkLst>
            <pc:docMk/>
            <pc:sldMk cId="955249578" sldId="1403"/>
            <ac:spMk id="4" creationId="{50FF2E71-DD5A-66D6-14E3-403F540FAEE4}"/>
          </ac:spMkLst>
        </pc:spChg>
        <pc:spChg chg="mod">
          <ac:chgData name="suzuki toshihiko/3804161/鈴木　俊彦" userId="2fbc1616-7ce2-41c0-a129-3732f5ebbad7" providerId="ADAL" clId="{F8CB4C0A-7E6B-46EC-B173-89BFB6777757}" dt="2024-07-16T01:14:39.268" v="451" actId="6549"/>
          <ac:spMkLst>
            <pc:docMk/>
            <pc:sldMk cId="955249578" sldId="1403"/>
            <ac:spMk id="5" creationId="{E96DA473-4095-1CBA-5DC3-458FD82DAB18}"/>
          </ac:spMkLst>
        </pc:spChg>
        <pc:spChg chg="del">
          <ac:chgData name="suzuki toshihiko/3804161/鈴木　俊彦" userId="2fbc1616-7ce2-41c0-a129-3732f5ebbad7" providerId="ADAL" clId="{F8CB4C0A-7E6B-46EC-B173-89BFB6777757}" dt="2024-07-08T03:01:11.959" v="201" actId="478"/>
          <ac:spMkLst>
            <pc:docMk/>
            <pc:sldMk cId="955249578" sldId="1403"/>
            <ac:spMk id="6" creationId="{A07C06AB-35AF-95DF-E3C2-C61EBBEB0B25}"/>
          </ac:spMkLst>
        </pc:spChg>
        <pc:spChg chg="add del mod">
          <ac:chgData name="suzuki toshihiko/3804161/鈴木　俊彦" userId="2fbc1616-7ce2-41c0-a129-3732f5ebbad7" providerId="ADAL" clId="{F8CB4C0A-7E6B-46EC-B173-89BFB6777757}" dt="2024-07-16T01:27:30.242" v="1104" actId="478"/>
          <ac:spMkLst>
            <pc:docMk/>
            <pc:sldMk cId="955249578" sldId="1403"/>
            <ac:spMk id="6" creationId="{C51CDF0B-3019-B848-0E1A-8C3065AC5D3D}"/>
          </ac:spMkLst>
        </pc:spChg>
        <pc:spChg chg="add mod">
          <ac:chgData name="suzuki toshihiko/3804161/鈴木　俊彦" userId="2fbc1616-7ce2-41c0-a129-3732f5ebbad7" providerId="ADAL" clId="{F8CB4C0A-7E6B-46EC-B173-89BFB6777757}" dt="2024-07-16T01:28:20.634" v="1110" actId="1076"/>
          <ac:spMkLst>
            <pc:docMk/>
            <pc:sldMk cId="955249578" sldId="1403"/>
            <ac:spMk id="7" creationId="{B297F07D-93A8-EC57-5F13-4113554EFB55}"/>
          </ac:spMkLst>
        </pc:spChg>
        <pc:spChg chg="del">
          <ac:chgData name="suzuki toshihiko/3804161/鈴木　俊彦" userId="2fbc1616-7ce2-41c0-a129-3732f5ebbad7" providerId="ADAL" clId="{F8CB4C0A-7E6B-46EC-B173-89BFB6777757}" dt="2024-07-08T03:01:11.959" v="201" actId="478"/>
          <ac:spMkLst>
            <pc:docMk/>
            <pc:sldMk cId="955249578" sldId="1403"/>
            <ac:spMk id="8" creationId="{5A56C8ED-6BD0-F487-4C8B-A0D669E0F6B9}"/>
          </ac:spMkLst>
        </pc:spChg>
        <pc:spChg chg="add mod">
          <ac:chgData name="suzuki toshihiko/3804161/鈴木　俊彦" userId="2fbc1616-7ce2-41c0-a129-3732f5ebbad7" providerId="ADAL" clId="{F8CB4C0A-7E6B-46EC-B173-89BFB6777757}" dt="2024-07-16T01:28:01.144" v="1107" actId="1076"/>
          <ac:spMkLst>
            <pc:docMk/>
            <pc:sldMk cId="955249578" sldId="1403"/>
            <ac:spMk id="8" creationId="{86641A51-5A23-86DD-51CC-64299473178F}"/>
          </ac:spMkLst>
        </pc:spChg>
        <pc:spChg chg="del">
          <ac:chgData name="suzuki toshihiko/3804161/鈴木　俊彦" userId="2fbc1616-7ce2-41c0-a129-3732f5ebbad7" providerId="ADAL" clId="{F8CB4C0A-7E6B-46EC-B173-89BFB6777757}" dt="2024-07-08T03:01:16.743" v="202" actId="478"/>
          <ac:spMkLst>
            <pc:docMk/>
            <pc:sldMk cId="955249578" sldId="1403"/>
            <ac:spMk id="10" creationId="{A2F9163F-6A2F-D235-E036-84AFB284BF9A}"/>
          </ac:spMkLst>
        </pc:spChg>
        <pc:picChg chg="add mod">
          <ac:chgData name="suzuki toshihiko/3804161/鈴木　俊彦" userId="2fbc1616-7ce2-41c0-a129-3732f5ebbad7" providerId="ADAL" clId="{F8CB4C0A-7E6B-46EC-B173-89BFB6777757}" dt="2024-07-16T01:23:45.433" v="922" actId="14100"/>
          <ac:picMkLst>
            <pc:docMk/>
            <pc:sldMk cId="955249578" sldId="1403"/>
            <ac:picMk id="3" creationId="{91405F9D-61EF-4AFE-F59F-2A201DB4DC91}"/>
          </ac:picMkLst>
        </pc:picChg>
      </pc:sldChg>
      <pc:sldChg chg="addSp delSp modSp mod">
        <pc:chgData name="suzuki toshihiko/3804161/鈴木　俊彦" userId="2fbc1616-7ce2-41c0-a129-3732f5ebbad7" providerId="ADAL" clId="{F8CB4C0A-7E6B-46EC-B173-89BFB6777757}" dt="2024-07-16T01:36:58.961" v="1304" actId="20577"/>
        <pc:sldMkLst>
          <pc:docMk/>
          <pc:sldMk cId="130408699" sldId="1404"/>
        </pc:sldMkLst>
        <pc:spChg chg="add mod">
          <ac:chgData name="suzuki toshihiko/3804161/鈴木　俊彦" userId="2fbc1616-7ce2-41c0-a129-3732f5ebbad7" providerId="ADAL" clId="{F8CB4C0A-7E6B-46EC-B173-89BFB6777757}" dt="2024-07-16T01:36:58.961" v="1304" actId="20577"/>
          <ac:spMkLst>
            <pc:docMk/>
            <pc:sldMk cId="130408699" sldId="1404"/>
            <ac:spMk id="3" creationId="{7DFD7795-B618-06AD-F879-B471A8E9F43B}"/>
          </ac:spMkLst>
        </pc:spChg>
        <pc:spChg chg="del">
          <ac:chgData name="suzuki toshihiko/3804161/鈴木　俊彦" userId="2fbc1616-7ce2-41c0-a129-3732f5ebbad7" providerId="ADAL" clId="{F8CB4C0A-7E6B-46EC-B173-89BFB6777757}" dt="2024-07-08T03:01:36.766" v="222" actId="478"/>
          <ac:spMkLst>
            <pc:docMk/>
            <pc:sldMk cId="130408699" sldId="1404"/>
            <ac:spMk id="4" creationId="{7509074C-3E61-7158-A5B8-C7148E6C4D6D}"/>
          </ac:spMkLst>
        </pc:spChg>
        <pc:spChg chg="mod">
          <ac:chgData name="suzuki toshihiko/3804161/鈴木　俊彦" userId="2fbc1616-7ce2-41c0-a129-3732f5ebbad7" providerId="ADAL" clId="{F8CB4C0A-7E6B-46EC-B173-89BFB6777757}" dt="2024-07-16T01:28:46.904" v="1111"/>
          <ac:spMkLst>
            <pc:docMk/>
            <pc:sldMk cId="130408699" sldId="1404"/>
            <ac:spMk id="5" creationId="{E96DA473-4095-1CBA-5DC3-458FD82DAB18}"/>
          </ac:spMkLst>
        </pc:spChg>
        <pc:spChg chg="del">
          <ac:chgData name="suzuki toshihiko/3804161/鈴木　俊彦" userId="2fbc1616-7ce2-41c0-a129-3732f5ebbad7" providerId="ADAL" clId="{F8CB4C0A-7E6B-46EC-B173-89BFB6777757}" dt="2024-07-08T03:01:40.215" v="223" actId="478"/>
          <ac:spMkLst>
            <pc:docMk/>
            <pc:sldMk cId="130408699" sldId="1404"/>
            <ac:spMk id="6" creationId="{1E37108F-26AB-8CD9-711A-3BBE0A31CC9A}"/>
          </ac:spMkLst>
        </pc:spChg>
        <pc:picChg chg="add mod">
          <ac:chgData name="suzuki toshihiko/3804161/鈴木　俊彦" userId="2fbc1616-7ce2-41c0-a129-3732f5ebbad7" providerId="ADAL" clId="{F8CB4C0A-7E6B-46EC-B173-89BFB6777757}" dt="2024-07-16T01:35:35.903" v="1152" actId="14100"/>
          <ac:picMkLst>
            <pc:docMk/>
            <pc:sldMk cId="130408699" sldId="1404"/>
            <ac:picMk id="2" creationId="{E5CB7824-14A2-1B21-6FC0-5F9425BE1459}"/>
          </ac:picMkLst>
        </pc:picChg>
      </pc:sldChg>
      <pc:sldChg chg="del">
        <pc:chgData name="suzuki toshihiko/3804161/鈴木　俊彦" userId="2fbc1616-7ce2-41c0-a129-3732f5ebbad7" providerId="ADAL" clId="{F8CB4C0A-7E6B-46EC-B173-89BFB6777757}" dt="2024-07-08T03:01:47.835" v="224" actId="2696"/>
        <pc:sldMkLst>
          <pc:docMk/>
          <pc:sldMk cId="1389208244" sldId="1405"/>
        </pc:sldMkLst>
      </pc:sldChg>
      <pc:sldChg chg="delSp del mod">
        <pc:chgData name="suzuki toshihiko/3804161/鈴木　俊彦" userId="2fbc1616-7ce2-41c0-a129-3732f5ebbad7" providerId="ADAL" clId="{F8CB4C0A-7E6B-46EC-B173-89BFB6777757}" dt="2024-07-08T03:03:05.114" v="244" actId="2696"/>
        <pc:sldMkLst>
          <pc:docMk/>
          <pc:sldMk cId="1580730495" sldId="1406"/>
        </pc:sldMkLst>
        <pc:picChg chg="del">
          <ac:chgData name="suzuki toshihiko/3804161/鈴木　俊彦" userId="2fbc1616-7ce2-41c0-a129-3732f5ebbad7" providerId="ADAL" clId="{F8CB4C0A-7E6B-46EC-B173-89BFB6777757}" dt="2024-07-08T03:02:59.396" v="243" actId="478"/>
          <ac:picMkLst>
            <pc:docMk/>
            <pc:sldMk cId="1580730495" sldId="1406"/>
            <ac:picMk id="3" creationId="{E53A0973-28B3-AA6C-A726-2959B4E27462}"/>
          </ac:picMkLst>
        </pc:picChg>
      </pc:sldChg>
      <pc:sldChg chg="delSp modSp del mod">
        <pc:chgData name="suzuki toshihiko/3804161/鈴木　俊彦" userId="2fbc1616-7ce2-41c0-a129-3732f5ebbad7" providerId="ADAL" clId="{F8CB4C0A-7E6B-46EC-B173-89BFB6777757}" dt="2024-07-16T03:01:05.470" v="1564" actId="47"/>
        <pc:sldMkLst>
          <pc:docMk/>
          <pc:sldMk cId="3293692228" sldId="1407"/>
        </pc:sldMkLst>
        <pc:spChg chg="del">
          <ac:chgData name="suzuki toshihiko/3804161/鈴木　俊彦" userId="2fbc1616-7ce2-41c0-a129-3732f5ebbad7" providerId="ADAL" clId="{F8CB4C0A-7E6B-46EC-B173-89BFB6777757}" dt="2024-07-08T03:02:14.065" v="237" actId="478"/>
          <ac:spMkLst>
            <pc:docMk/>
            <pc:sldMk cId="3293692228" sldId="1407"/>
            <ac:spMk id="3" creationId="{CD70258C-F87A-E4EF-5BE8-CFA92D9F4F7A}"/>
          </ac:spMkLst>
        </pc:spChg>
        <pc:spChg chg="mod">
          <ac:chgData name="suzuki toshihiko/3804161/鈴木　俊彦" userId="2fbc1616-7ce2-41c0-a129-3732f5ebbad7" providerId="ADAL" clId="{F8CB4C0A-7E6B-46EC-B173-89BFB6777757}" dt="2024-07-16T01:28:52.748" v="1112"/>
          <ac:spMkLst>
            <pc:docMk/>
            <pc:sldMk cId="3293692228" sldId="1407"/>
            <ac:spMk id="5" creationId="{E96DA473-4095-1CBA-5DC3-458FD82DAB18}"/>
          </ac:spMkLst>
        </pc:spChg>
        <pc:spChg chg="del">
          <ac:chgData name="suzuki toshihiko/3804161/鈴木　俊彦" userId="2fbc1616-7ce2-41c0-a129-3732f5ebbad7" providerId="ADAL" clId="{F8CB4C0A-7E6B-46EC-B173-89BFB6777757}" dt="2024-07-08T03:02:14.065" v="237" actId="478"/>
          <ac:spMkLst>
            <pc:docMk/>
            <pc:sldMk cId="3293692228" sldId="1407"/>
            <ac:spMk id="7" creationId="{BC0E625F-EDFC-B6C8-8CC6-49DEEAF97EEB}"/>
          </ac:spMkLst>
        </pc:spChg>
        <pc:spChg chg="del">
          <ac:chgData name="suzuki toshihiko/3804161/鈴木　俊彦" userId="2fbc1616-7ce2-41c0-a129-3732f5ebbad7" providerId="ADAL" clId="{F8CB4C0A-7E6B-46EC-B173-89BFB6777757}" dt="2024-07-08T03:02:14.065" v="237" actId="478"/>
          <ac:spMkLst>
            <pc:docMk/>
            <pc:sldMk cId="3293692228" sldId="1407"/>
            <ac:spMk id="8" creationId="{B54B7055-9050-31B7-83D2-BF79502BA824}"/>
          </ac:spMkLst>
        </pc:spChg>
        <pc:spChg chg="del">
          <ac:chgData name="suzuki toshihiko/3804161/鈴木　俊彦" userId="2fbc1616-7ce2-41c0-a129-3732f5ebbad7" providerId="ADAL" clId="{F8CB4C0A-7E6B-46EC-B173-89BFB6777757}" dt="2024-07-08T03:02:18.420" v="238" actId="478"/>
          <ac:spMkLst>
            <pc:docMk/>
            <pc:sldMk cId="3293692228" sldId="1407"/>
            <ac:spMk id="9" creationId="{1FDF6CCE-4C88-249F-951C-E4EC665900D2}"/>
          </ac:spMkLst>
        </pc:spChg>
        <pc:spChg chg="del">
          <ac:chgData name="suzuki toshihiko/3804161/鈴木　俊彦" userId="2fbc1616-7ce2-41c0-a129-3732f5ebbad7" providerId="ADAL" clId="{F8CB4C0A-7E6B-46EC-B173-89BFB6777757}" dt="2024-07-08T03:02:23.051" v="239" actId="478"/>
          <ac:spMkLst>
            <pc:docMk/>
            <pc:sldMk cId="3293692228" sldId="1407"/>
            <ac:spMk id="11" creationId="{56790679-27BB-A07C-6B98-DCE96888ADBC}"/>
          </ac:spMkLst>
        </pc:spChg>
        <pc:spChg chg="del">
          <ac:chgData name="suzuki toshihiko/3804161/鈴木　俊彦" userId="2fbc1616-7ce2-41c0-a129-3732f5ebbad7" providerId="ADAL" clId="{F8CB4C0A-7E6B-46EC-B173-89BFB6777757}" dt="2024-07-08T03:02:14.065" v="237" actId="478"/>
          <ac:spMkLst>
            <pc:docMk/>
            <pc:sldMk cId="3293692228" sldId="1407"/>
            <ac:spMk id="12" creationId="{3950FBBE-DE7A-004B-AF8E-2EAF946C6EEB}"/>
          </ac:spMkLst>
        </pc:spChg>
        <pc:picChg chg="del">
          <ac:chgData name="suzuki toshihiko/3804161/鈴木　俊彦" userId="2fbc1616-7ce2-41c0-a129-3732f5ebbad7" providerId="ADAL" clId="{F8CB4C0A-7E6B-46EC-B173-89BFB6777757}" dt="2024-07-08T03:02:14.065" v="237" actId="478"/>
          <ac:picMkLst>
            <pc:docMk/>
            <pc:sldMk cId="3293692228" sldId="1407"/>
            <ac:picMk id="2" creationId="{F27732F6-6C1E-7D2A-863B-5E807ACF0BFF}"/>
          </ac:picMkLst>
        </pc:picChg>
      </pc:sldChg>
      <pc:sldChg chg="addSp delSp modSp add mod">
        <pc:chgData name="suzuki toshihiko/3804161/鈴木　俊彦" userId="2fbc1616-7ce2-41c0-a129-3732f5ebbad7" providerId="ADAL" clId="{F8CB4C0A-7E6B-46EC-B173-89BFB6777757}" dt="2024-07-16T04:57:47.175" v="1661" actId="1076"/>
        <pc:sldMkLst>
          <pc:docMk/>
          <pc:sldMk cId="3837345356" sldId="1408"/>
        </pc:sldMkLst>
        <pc:spChg chg="mod">
          <ac:chgData name="suzuki toshihiko/3804161/鈴木　俊彦" userId="2fbc1616-7ce2-41c0-a129-3732f5ebbad7" providerId="ADAL" clId="{F8CB4C0A-7E6B-46EC-B173-89BFB6777757}" dt="2024-07-16T01:29:14.819" v="1133" actId="20577"/>
          <ac:spMkLst>
            <pc:docMk/>
            <pc:sldMk cId="3837345356" sldId="1408"/>
            <ac:spMk id="2" creationId="{BA670EE7-551B-4C5C-81C9-E1A0810EBD4F}"/>
          </ac:spMkLst>
        </pc:spChg>
        <pc:spChg chg="add mod">
          <ac:chgData name="suzuki toshihiko/3804161/鈴木　俊彦" userId="2fbc1616-7ce2-41c0-a129-3732f5ebbad7" providerId="ADAL" clId="{F8CB4C0A-7E6B-46EC-B173-89BFB6777757}" dt="2024-07-16T04:57:47.175" v="1661" actId="1076"/>
          <ac:spMkLst>
            <pc:docMk/>
            <pc:sldMk cId="3837345356" sldId="1408"/>
            <ac:spMk id="3" creationId="{9873B732-F839-2862-43DD-8C0D68489002}"/>
          </ac:spMkLst>
        </pc:spChg>
        <pc:picChg chg="del">
          <ac:chgData name="suzuki toshihiko/3804161/鈴木　俊彦" userId="2fbc1616-7ce2-41c0-a129-3732f5ebbad7" providerId="ADAL" clId="{F8CB4C0A-7E6B-46EC-B173-89BFB6777757}" dt="2024-07-11T07:14:42.103" v="339" actId="478"/>
          <ac:picMkLst>
            <pc:docMk/>
            <pc:sldMk cId="3837345356" sldId="1408"/>
            <ac:picMk id="3" creationId="{34B8E886-B76F-A03B-F2CF-84D8E2F8D22F}"/>
          </ac:picMkLst>
        </pc:picChg>
        <pc:picChg chg="add mod">
          <ac:chgData name="suzuki toshihiko/3804161/鈴木　俊彦" userId="2fbc1616-7ce2-41c0-a129-3732f5ebbad7" providerId="ADAL" clId="{F8CB4C0A-7E6B-46EC-B173-89BFB6777757}" dt="2024-07-11T07:14:59.089" v="344" actId="14100"/>
          <ac:picMkLst>
            <pc:docMk/>
            <pc:sldMk cId="3837345356" sldId="1408"/>
            <ac:picMk id="4" creationId="{D6B90557-2F3D-9AA8-0769-4BF01092E13E}"/>
          </ac:picMkLst>
        </pc:picChg>
      </pc:sldChg>
      <pc:sldChg chg="addSp delSp modSp add mod">
        <pc:chgData name="suzuki toshihiko/3804161/鈴木　俊彦" userId="2fbc1616-7ce2-41c0-a129-3732f5ebbad7" providerId="ADAL" clId="{F8CB4C0A-7E6B-46EC-B173-89BFB6777757}" dt="2024-07-16T03:59:22.589" v="1598" actId="20577"/>
        <pc:sldMkLst>
          <pc:docMk/>
          <pc:sldMk cId="3613309725" sldId="1409"/>
        </pc:sldMkLst>
        <pc:spChg chg="add mod">
          <ac:chgData name="suzuki toshihiko/3804161/鈴木　俊彦" userId="2fbc1616-7ce2-41c0-a129-3732f5ebbad7" providerId="ADAL" clId="{F8CB4C0A-7E6B-46EC-B173-89BFB6777757}" dt="2024-07-16T01:52:19.209" v="1450"/>
          <ac:spMkLst>
            <pc:docMk/>
            <pc:sldMk cId="3613309725" sldId="1409"/>
            <ac:spMk id="2" creationId="{14EE6EA4-F466-F4C0-E93A-D3D43EDA96B3}"/>
          </ac:spMkLst>
        </pc:spChg>
        <pc:spChg chg="mod">
          <ac:chgData name="suzuki toshihiko/3804161/鈴木　俊彦" userId="2fbc1616-7ce2-41c0-a129-3732f5ebbad7" providerId="ADAL" clId="{F8CB4C0A-7E6B-46EC-B173-89BFB6777757}" dt="2024-07-16T03:59:22.589" v="1598" actId="20577"/>
          <ac:spMkLst>
            <pc:docMk/>
            <pc:sldMk cId="3613309725" sldId="1409"/>
            <ac:spMk id="3" creationId="{7DFD7795-B618-06AD-F879-B471A8E9F43B}"/>
          </ac:spMkLst>
        </pc:spChg>
        <pc:spChg chg="add mod">
          <ac:chgData name="suzuki toshihiko/3804161/鈴木　俊彦" userId="2fbc1616-7ce2-41c0-a129-3732f5ebbad7" providerId="ADAL" clId="{F8CB4C0A-7E6B-46EC-B173-89BFB6777757}" dt="2024-07-16T01:43:32.409" v="1395" actId="1076"/>
          <ac:spMkLst>
            <pc:docMk/>
            <pc:sldMk cId="3613309725" sldId="1409"/>
            <ac:spMk id="4" creationId="{40B18AA1-6487-3534-C9E6-81D909129D5B}"/>
          </ac:spMkLst>
        </pc:spChg>
        <pc:spChg chg="add mod">
          <ac:chgData name="suzuki toshihiko/3804161/鈴木　俊彦" userId="2fbc1616-7ce2-41c0-a129-3732f5ebbad7" providerId="ADAL" clId="{F8CB4C0A-7E6B-46EC-B173-89BFB6777757}" dt="2024-07-16T01:52:53.099" v="1453"/>
          <ac:spMkLst>
            <pc:docMk/>
            <pc:sldMk cId="3613309725" sldId="1409"/>
            <ac:spMk id="6" creationId="{C4D8EB4F-878F-A513-3DE8-1508BF1E84C1}"/>
          </ac:spMkLst>
        </pc:spChg>
        <pc:spChg chg="add mod">
          <ac:chgData name="suzuki toshihiko/3804161/鈴木　俊彦" userId="2fbc1616-7ce2-41c0-a129-3732f5ebbad7" providerId="ADAL" clId="{F8CB4C0A-7E6B-46EC-B173-89BFB6777757}" dt="2024-07-16T01:51:12.539" v="1403" actId="1076"/>
          <ac:spMkLst>
            <pc:docMk/>
            <pc:sldMk cId="3613309725" sldId="1409"/>
            <ac:spMk id="8" creationId="{CD611D6C-E6DF-4D12-0891-59A8B0711A94}"/>
          </ac:spMkLst>
        </pc:spChg>
        <pc:spChg chg="add mod">
          <ac:chgData name="suzuki toshihiko/3804161/鈴木　俊彦" userId="2fbc1616-7ce2-41c0-a129-3732f5ebbad7" providerId="ADAL" clId="{F8CB4C0A-7E6B-46EC-B173-89BFB6777757}" dt="2024-07-16T03:00:47.997" v="1553" actId="1035"/>
          <ac:spMkLst>
            <pc:docMk/>
            <pc:sldMk cId="3613309725" sldId="1409"/>
            <ac:spMk id="10" creationId="{CDE5072D-A98B-9436-5307-8DCC4D30EF49}"/>
          </ac:spMkLst>
        </pc:spChg>
        <pc:spChg chg="add mod">
          <ac:chgData name="suzuki toshihiko/3804161/鈴木　俊彦" userId="2fbc1616-7ce2-41c0-a129-3732f5ebbad7" providerId="ADAL" clId="{F8CB4C0A-7E6B-46EC-B173-89BFB6777757}" dt="2024-07-16T01:54:29.427" v="1484" actId="20577"/>
          <ac:spMkLst>
            <pc:docMk/>
            <pc:sldMk cId="3613309725" sldId="1409"/>
            <ac:spMk id="11" creationId="{613F6074-A528-EF66-FD85-C33FFBBFFEF9}"/>
          </ac:spMkLst>
        </pc:spChg>
        <pc:spChg chg="add del">
          <ac:chgData name="suzuki toshihiko/3804161/鈴木　俊彦" userId="2fbc1616-7ce2-41c0-a129-3732f5ebbad7" providerId="ADAL" clId="{F8CB4C0A-7E6B-46EC-B173-89BFB6777757}" dt="2024-07-16T03:00:28.682" v="1546" actId="478"/>
          <ac:spMkLst>
            <pc:docMk/>
            <pc:sldMk cId="3613309725" sldId="1409"/>
            <ac:spMk id="13" creationId="{EDD96233-A620-200D-140E-65691DA1E1FE}"/>
          </ac:spMkLst>
        </pc:spChg>
        <pc:spChg chg="add mod">
          <ac:chgData name="suzuki toshihiko/3804161/鈴木　俊彦" userId="2fbc1616-7ce2-41c0-a129-3732f5ebbad7" providerId="ADAL" clId="{F8CB4C0A-7E6B-46EC-B173-89BFB6777757}" dt="2024-07-16T01:57:30.435" v="1504" actId="20577"/>
          <ac:spMkLst>
            <pc:docMk/>
            <pc:sldMk cId="3613309725" sldId="1409"/>
            <ac:spMk id="14" creationId="{B53FDF5E-7DAE-A11D-2DDA-D32022E3DC9F}"/>
          </ac:spMkLst>
        </pc:spChg>
        <pc:spChg chg="add mod">
          <ac:chgData name="suzuki toshihiko/3804161/鈴木　俊彦" userId="2fbc1616-7ce2-41c0-a129-3732f5ebbad7" providerId="ADAL" clId="{F8CB4C0A-7E6B-46EC-B173-89BFB6777757}" dt="2024-07-16T03:00:55.511" v="1563" actId="1035"/>
          <ac:spMkLst>
            <pc:docMk/>
            <pc:sldMk cId="3613309725" sldId="1409"/>
            <ac:spMk id="15" creationId="{94784270-BD72-5586-B510-F618762E51D3}"/>
          </ac:spMkLst>
        </pc:spChg>
        <pc:picChg chg="del">
          <ac:chgData name="suzuki toshihiko/3804161/鈴木　俊彦" userId="2fbc1616-7ce2-41c0-a129-3732f5ebbad7" providerId="ADAL" clId="{F8CB4C0A-7E6B-46EC-B173-89BFB6777757}" dt="2024-07-16T01:37:43.520" v="1306" actId="478"/>
          <ac:picMkLst>
            <pc:docMk/>
            <pc:sldMk cId="3613309725" sldId="1409"/>
            <ac:picMk id="2" creationId="{E5CB7824-14A2-1B21-6FC0-5F9425BE1459}"/>
          </ac:picMkLst>
        </pc:picChg>
      </pc:sldChg>
    </pc:docChg>
  </pc:docChgLst>
  <pc:docChgLst>
    <pc:chgData name="suzuki toshihiko/3804161/鈴木　俊彦" userId="2fbc1616-7ce2-41c0-a129-3732f5ebbad7" providerId="ADAL" clId="{1BD80424-F14C-47B3-9732-D77F4C9CAD08}"/>
    <pc:docChg chg="undo custSel addSld delSld modSld sldOrd">
      <pc:chgData name="suzuki toshihiko/3804161/鈴木　俊彦" userId="2fbc1616-7ce2-41c0-a129-3732f5ebbad7" providerId="ADAL" clId="{1BD80424-F14C-47B3-9732-D77F4C9CAD08}" dt="2024-06-18T04:42:36.209" v="2974"/>
      <pc:docMkLst>
        <pc:docMk/>
      </pc:docMkLst>
      <pc:sldChg chg="modSp mod">
        <pc:chgData name="suzuki toshihiko/3804161/鈴木　俊彦" userId="2fbc1616-7ce2-41c0-a129-3732f5ebbad7" providerId="ADAL" clId="{1BD80424-F14C-47B3-9732-D77F4C9CAD08}" dt="2024-06-17T07:57:14.965" v="2386" actId="20577"/>
        <pc:sldMkLst>
          <pc:docMk/>
          <pc:sldMk cId="0" sldId="261"/>
        </pc:sldMkLst>
        <pc:spChg chg="mod">
          <ac:chgData name="suzuki toshihiko/3804161/鈴木　俊彦" userId="2fbc1616-7ce2-41c0-a129-3732f5ebbad7" providerId="ADAL" clId="{1BD80424-F14C-47B3-9732-D77F4C9CAD08}" dt="2024-06-17T07:57:14.965" v="2386" actId="20577"/>
          <ac:spMkLst>
            <pc:docMk/>
            <pc:sldMk cId="0" sldId="261"/>
            <ac:spMk id="7172" creationId="{7AB7EBA5-0380-4042-8945-66FC369D15BB}"/>
          </ac:spMkLst>
        </pc:spChg>
      </pc:sldChg>
      <pc:sldChg chg="addSp delSp modSp mod">
        <pc:chgData name="suzuki toshihiko/3804161/鈴木　俊彦" userId="2fbc1616-7ce2-41c0-a129-3732f5ebbad7" providerId="ADAL" clId="{1BD80424-F14C-47B3-9732-D77F4C9CAD08}" dt="2024-06-14T02:20:54.095" v="931" actId="478"/>
        <pc:sldMkLst>
          <pc:docMk/>
          <pc:sldMk cId="1405431242" sldId="1280"/>
        </pc:sldMkLst>
        <pc:spChg chg="mod">
          <ac:chgData name="suzuki toshihiko/3804161/鈴木　俊彦" userId="2fbc1616-7ce2-41c0-a129-3732f5ebbad7" providerId="ADAL" clId="{1BD80424-F14C-47B3-9732-D77F4C9CAD08}" dt="2024-06-13T02:42:39.916" v="61" actId="6549"/>
          <ac:spMkLst>
            <pc:docMk/>
            <pc:sldMk cId="1405431242" sldId="1280"/>
            <ac:spMk id="2" creationId="{BA670EE7-551B-4C5C-81C9-E1A0810EBD4F}"/>
          </ac:spMkLst>
        </pc:spChg>
        <pc:picChg chg="del mod">
          <ac:chgData name="suzuki toshihiko/3804161/鈴木　俊彦" userId="2fbc1616-7ce2-41c0-a129-3732f5ebbad7" providerId="ADAL" clId="{1BD80424-F14C-47B3-9732-D77F4C9CAD08}" dt="2024-06-14T02:20:54.095" v="931" actId="478"/>
          <ac:picMkLst>
            <pc:docMk/>
            <pc:sldMk cId="1405431242" sldId="1280"/>
            <ac:picMk id="3" creationId="{FF2D2601-42C0-127B-F3D5-F96248279205}"/>
          </ac:picMkLst>
        </pc:picChg>
        <pc:picChg chg="add mod">
          <ac:chgData name="suzuki toshihiko/3804161/鈴木　俊彦" userId="2fbc1616-7ce2-41c0-a129-3732f5ebbad7" providerId="ADAL" clId="{1BD80424-F14C-47B3-9732-D77F4C9CAD08}" dt="2024-06-14T02:20:45.330" v="930" actId="14100"/>
          <ac:picMkLst>
            <pc:docMk/>
            <pc:sldMk cId="1405431242" sldId="1280"/>
            <ac:picMk id="4" creationId="{CE69926D-1613-0BE0-6CB3-63B4A44712E1}"/>
          </ac:picMkLst>
        </pc:picChg>
      </pc:sldChg>
      <pc:sldChg chg="addSp delSp modSp mod">
        <pc:chgData name="suzuki toshihiko/3804161/鈴木　俊彦" userId="2fbc1616-7ce2-41c0-a129-3732f5ebbad7" providerId="ADAL" clId="{1BD80424-F14C-47B3-9732-D77F4C9CAD08}" dt="2024-06-14T02:23:34.931" v="1057" actId="1037"/>
        <pc:sldMkLst>
          <pc:docMk/>
          <pc:sldMk cId="4191006365" sldId="1288"/>
        </pc:sldMkLst>
        <pc:spChg chg="mod">
          <ac:chgData name="suzuki toshihiko/3804161/鈴木　俊彦" userId="2fbc1616-7ce2-41c0-a129-3732f5ebbad7" providerId="ADAL" clId="{1BD80424-F14C-47B3-9732-D77F4C9CAD08}" dt="2024-06-13T02:42:54.485" v="64" actId="6549"/>
          <ac:spMkLst>
            <pc:docMk/>
            <pc:sldMk cId="4191006365" sldId="1288"/>
            <ac:spMk id="2" creationId="{BA670EE7-551B-4C5C-81C9-E1A0810EBD4F}"/>
          </ac:spMkLst>
        </pc:spChg>
        <pc:spChg chg="mod ord">
          <ac:chgData name="suzuki toshihiko/3804161/鈴木　俊彦" userId="2fbc1616-7ce2-41c0-a129-3732f5ebbad7" providerId="ADAL" clId="{1BD80424-F14C-47B3-9732-D77F4C9CAD08}" dt="2024-06-14T02:23:34.931" v="1057" actId="1037"/>
          <ac:spMkLst>
            <pc:docMk/>
            <pc:sldMk cId="4191006365" sldId="1288"/>
            <ac:spMk id="6" creationId="{3EC955E6-7F46-466F-B43D-C86C17EC0E2C}"/>
          </ac:spMkLst>
        </pc:spChg>
        <pc:picChg chg="del mod">
          <ac:chgData name="suzuki toshihiko/3804161/鈴木　俊彦" userId="2fbc1616-7ce2-41c0-a129-3732f5ebbad7" providerId="ADAL" clId="{1BD80424-F14C-47B3-9732-D77F4C9CAD08}" dt="2024-06-14T02:22:59.631" v="1012" actId="478"/>
          <ac:picMkLst>
            <pc:docMk/>
            <pc:sldMk cId="4191006365" sldId="1288"/>
            <ac:picMk id="3" creationId="{9160CD1B-DC5E-5F23-4A86-C52A71CA83A0}"/>
          </ac:picMkLst>
        </pc:picChg>
        <pc:picChg chg="add mod">
          <ac:chgData name="suzuki toshihiko/3804161/鈴木　俊彦" userId="2fbc1616-7ce2-41c0-a129-3732f5ebbad7" providerId="ADAL" clId="{1BD80424-F14C-47B3-9732-D77F4C9CAD08}" dt="2024-06-14T02:22:51.094" v="1011" actId="1037"/>
          <ac:picMkLst>
            <pc:docMk/>
            <pc:sldMk cId="4191006365" sldId="1288"/>
            <ac:picMk id="4" creationId="{5541DA05-C1A3-9E8D-4928-94A535061F0B}"/>
          </ac:picMkLst>
        </pc:picChg>
      </pc:sldChg>
      <pc:sldChg chg="modSp mod">
        <pc:chgData name="suzuki toshihiko/3804161/鈴木　俊彦" userId="2fbc1616-7ce2-41c0-a129-3732f5ebbad7" providerId="ADAL" clId="{1BD80424-F14C-47B3-9732-D77F4C9CAD08}" dt="2024-06-13T02:41:16.114" v="40" actId="20577"/>
        <pc:sldMkLst>
          <pc:docMk/>
          <pc:sldMk cId="2575551309" sldId="1342"/>
        </pc:sldMkLst>
        <pc:spChg chg="mod">
          <ac:chgData name="suzuki toshihiko/3804161/鈴木　俊彦" userId="2fbc1616-7ce2-41c0-a129-3732f5ebbad7" providerId="ADAL" clId="{1BD80424-F14C-47B3-9732-D77F4C9CAD08}" dt="2024-06-13T02:41:16.114" v="40" actId="20577"/>
          <ac:spMkLst>
            <pc:docMk/>
            <pc:sldMk cId="2575551309" sldId="1342"/>
            <ac:spMk id="3" creationId="{38D2EAEF-968F-4D8F-ADFB-FE8830F3009C}"/>
          </ac:spMkLst>
        </pc:spChg>
      </pc:sldChg>
      <pc:sldChg chg="modSp mod">
        <pc:chgData name="suzuki toshihiko/3804161/鈴木　俊彦" userId="2fbc1616-7ce2-41c0-a129-3732f5ebbad7" providerId="ADAL" clId="{1BD80424-F14C-47B3-9732-D77F4C9CAD08}" dt="2024-06-17T07:57:58.436" v="2413" actId="20577"/>
        <pc:sldMkLst>
          <pc:docMk/>
          <pc:sldMk cId="1094476794" sldId="1346"/>
        </pc:sldMkLst>
        <pc:spChg chg="mod">
          <ac:chgData name="suzuki toshihiko/3804161/鈴木　俊彦" userId="2fbc1616-7ce2-41c0-a129-3732f5ebbad7" providerId="ADAL" clId="{1BD80424-F14C-47B3-9732-D77F4C9CAD08}" dt="2024-06-17T07:57:58.436" v="2413" actId="20577"/>
          <ac:spMkLst>
            <pc:docMk/>
            <pc:sldMk cId="1094476794" sldId="1346"/>
            <ac:spMk id="2" creationId="{BA670EE7-551B-4C5C-81C9-E1A0810EBD4F}"/>
          </ac:spMkLst>
        </pc:spChg>
        <pc:spChg chg="mod">
          <ac:chgData name="suzuki toshihiko/3804161/鈴木　俊彦" userId="2fbc1616-7ce2-41c0-a129-3732f5ebbad7" providerId="ADAL" clId="{1BD80424-F14C-47B3-9732-D77F4C9CAD08}" dt="2024-06-14T02:49:47.469" v="1315" actId="1036"/>
          <ac:spMkLst>
            <pc:docMk/>
            <pc:sldMk cId="1094476794" sldId="1346"/>
            <ac:spMk id="4" creationId="{7FBCCEEE-4A61-7C98-FE2F-C156D6816488}"/>
          </ac:spMkLst>
        </pc:spChg>
      </pc:sldChg>
      <pc:sldChg chg="addSp delSp modSp mod">
        <pc:chgData name="suzuki toshihiko/3804161/鈴木　俊彦" userId="2fbc1616-7ce2-41c0-a129-3732f5ebbad7" providerId="ADAL" clId="{1BD80424-F14C-47B3-9732-D77F4C9CAD08}" dt="2024-06-17T07:57:26.225" v="2391" actId="20577"/>
        <pc:sldMkLst>
          <pc:docMk/>
          <pc:sldMk cId="838555262" sldId="1397"/>
        </pc:sldMkLst>
        <pc:spChg chg="mod">
          <ac:chgData name="suzuki toshihiko/3804161/鈴木　俊彦" userId="2fbc1616-7ce2-41c0-a129-3732f5ebbad7" providerId="ADAL" clId="{1BD80424-F14C-47B3-9732-D77F4C9CAD08}" dt="2024-06-17T07:57:26.225" v="2391" actId="20577"/>
          <ac:spMkLst>
            <pc:docMk/>
            <pc:sldMk cId="838555262" sldId="1397"/>
            <ac:spMk id="2" creationId="{BA670EE7-551B-4C5C-81C9-E1A0810EBD4F}"/>
          </ac:spMkLst>
        </pc:spChg>
        <pc:picChg chg="del">
          <ac:chgData name="suzuki toshihiko/3804161/鈴木　俊彦" userId="2fbc1616-7ce2-41c0-a129-3732f5ebbad7" providerId="ADAL" clId="{1BD80424-F14C-47B3-9732-D77F4C9CAD08}" dt="2024-06-14T02:29:22.798" v="1059" actId="478"/>
          <ac:picMkLst>
            <pc:docMk/>
            <pc:sldMk cId="838555262" sldId="1397"/>
            <ac:picMk id="3" creationId="{79FEA6CF-212E-49EE-9821-FE788DB99397}"/>
          </ac:picMkLst>
        </pc:picChg>
        <pc:picChg chg="add mod ord">
          <ac:chgData name="suzuki toshihiko/3804161/鈴木　俊彦" userId="2fbc1616-7ce2-41c0-a129-3732f5ebbad7" providerId="ADAL" clId="{1BD80424-F14C-47B3-9732-D77F4C9CAD08}" dt="2024-06-14T02:30:03.168" v="1065" actId="167"/>
          <ac:picMkLst>
            <pc:docMk/>
            <pc:sldMk cId="838555262" sldId="1397"/>
            <ac:picMk id="4" creationId="{90A5DCDC-0921-360C-9EC1-2535D0A63966}"/>
          </ac:picMkLst>
        </pc:picChg>
        <pc:picChg chg="mod">
          <ac:chgData name="suzuki toshihiko/3804161/鈴木　俊彦" userId="2fbc1616-7ce2-41c0-a129-3732f5ebbad7" providerId="ADAL" clId="{1BD80424-F14C-47B3-9732-D77F4C9CAD08}" dt="2024-06-14T02:30:39.698" v="1194" actId="14100"/>
          <ac:picMkLst>
            <pc:docMk/>
            <pc:sldMk cId="838555262" sldId="1397"/>
            <ac:picMk id="5" creationId="{5FD08913-00DF-EE62-9664-F005075B9DD7}"/>
          </ac:picMkLst>
        </pc:picChg>
        <pc:picChg chg="mod">
          <ac:chgData name="suzuki toshihiko/3804161/鈴木　俊彦" userId="2fbc1616-7ce2-41c0-a129-3732f5ebbad7" providerId="ADAL" clId="{1BD80424-F14C-47B3-9732-D77F4C9CAD08}" dt="2024-06-14T02:30:22.289" v="1136" actId="1036"/>
          <ac:picMkLst>
            <pc:docMk/>
            <pc:sldMk cId="838555262" sldId="1397"/>
            <ac:picMk id="7" creationId="{3D939426-F64D-28FC-6D22-91B1AF2ECCC5}"/>
          </ac:picMkLst>
        </pc:picChg>
      </pc:sldChg>
      <pc:sldChg chg="addSp delSp modSp mod ord">
        <pc:chgData name="suzuki toshihiko/3804161/鈴木　俊彦" userId="2fbc1616-7ce2-41c0-a129-3732f5ebbad7" providerId="ADAL" clId="{1BD80424-F14C-47B3-9732-D77F4C9CAD08}" dt="2024-06-18T04:42:36.209" v="2974"/>
        <pc:sldMkLst>
          <pc:docMk/>
          <pc:sldMk cId="4085922466" sldId="1398"/>
        </pc:sldMkLst>
        <pc:spChg chg="mod">
          <ac:chgData name="suzuki toshihiko/3804161/鈴木　俊彦" userId="2fbc1616-7ce2-41c0-a129-3732f5ebbad7" providerId="ADAL" clId="{1BD80424-F14C-47B3-9732-D77F4C9CAD08}" dt="2024-06-17T07:57:50.324" v="2406" actId="20577"/>
          <ac:spMkLst>
            <pc:docMk/>
            <pc:sldMk cId="4085922466" sldId="1398"/>
            <ac:spMk id="2" creationId="{BA670EE7-551B-4C5C-81C9-E1A0810EBD4F}"/>
          </ac:spMkLst>
        </pc:spChg>
        <pc:picChg chg="add mod">
          <ac:chgData name="suzuki toshihiko/3804161/鈴木　俊彦" userId="2fbc1616-7ce2-41c0-a129-3732f5ebbad7" providerId="ADAL" clId="{1BD80424-F14C-47B3-9732-D77F4C9CAD08}" dt="2024-06-14T02:47:56.204" v="1292" actId="1035"/>
          <ac:picMkLst>
            <pc:docMk/>
            <pc:sldMk cId="4085922466" sldId="1398"/>
            <ac:picMk id="3" creationId="{7C7A2645-F932-2651-97EB-FF106C675489}"/>
          </ac:picMkLst>
        </pc:picChg>
        <pc:picChg chg="del">
          <ac:chgData name="suzuki toshihiko/3804161/鈴木　俊彦" userId="2fbc1616-7ce2-41c0-a129-3732f5ebbad7" providerId="ADAL" clId="{1BD80424-F14C-47B3-9732-D77F4C9CAD08}" dt="2024-06-14T02:46:37.005" v="1241" actId="478"/>
          <ac:picMkLst>
            <pc:docMk/>
            <pc:sldMk cId="4085922466" sldId="1398"/>
            <ac:picMk id="5" creationId="{2043F500-6D17-A940-6C91-F493A152E8D2}"/>
          </ac:picMkLst>
        </pc:picChg>
      </pc:sldChg>
      <pc:sldChg chg="addSp delSp modSp mod">
        <pc:chgData name="suzuki toshihiko/3804161/鈴木　俊彦" userId="2fbc1616-7ce2-41c0-a129-3732f5ebbad7" providerId="ADAL" clId="{1BD80424-F14C-47B3-9732-D77F4C9CAD08}" dt="2024-06-17T07:57:33.842" v="2396" actId="20577"/>
        <pc:sldMkLst>
          <pc:docMk/>
          <pc:sldMk cId="3135393874" sldId="1399"/>
        </pc:sldMkLst>
        <pc:spChg chg="mod">
          <ac:chgData name="suzuki toshihiko/3804161/鈴木　俊彦" userId="2fbc1616-7ce2-41c0-a129-3732f5ebbad7" providerId="ADAL" clId="{1BD80424-F14C-47B3-9732-D77F4C9CAD08}" dt="2024-06-17T07:57:33.842" v="2396" actId="20577"/>
          <ac:spMkLst>
            <pc:docMk/>
            <pc:sldMk cId="3135393874" sldId="1399"/>
            <ac:spMk id="2" creationId="{BA670EE7-551B-4C5C-81C9-E1A0810EBD4F}"/>
          </ac:spMkLst>
        </pc:spChg>
        <pc:spChg chg="mod">
          <ac:chgData name="suzuki toshihiko/3804161/鈴木　俊彦" userId="2fbc1616-7ce2-41c0-a129-3732f5ebbad7" providerId="ADAL" clId="{1BD80424-F14C-47B3-9732-D77F4C9CAD08}" dt="2024-06-14T02:45:03.602" v="1206" actId="14100"/>
          <ac:spMkLst>
            <pc:docMk/>
            <pc:sldMk cId="3135393874" sldId="1399"/>
            <ac:spMk id="4" creationId="{998A8BBA-7CB1-9CAC-8CA1-C2B8960F8770}"/>
          </ac:spMkLst>
        </pc:spChg>
        <pc:picChg chg="del">
          <ac:chgData name="suzuki toshihiko/3804161/鈴木　俊彦" userId="2fbc1616-7ce2-41c0-a129-3732f5ebbad7" providerId="ADAL" clId="{1BD80424-F14C-47B3-9732-D77F4C9CAD08}" dt="2024-06-14T02:44:09.766" v="1195" actId="478"/>
          <ac:picMkLst>
            <pc:docMk/>
            <pc:sldMk cId="3135393874" sldId="1399"/>
            <ac:picMk id="3" creationId="{EF9C1FC0-1F17-A827-B824-ADE70FE776C7}"/>
          </ac:picMkLst>
        </pc:picChg>
        <pc:picChg chg="add mod ord">
          <ac:chgData name="suzuki toshihiko/3804161/鈴木　俊彦" userId="2fbc1616-7ce2-41c0-a129-3732f5ebbad7" providerId="ADAL" clId="{1BD80424-F14C-47B3-9732-D77F4C9CAD08}" dt="2024-06-14T02:44:56.560" v="1204" actId="167"/>
          <ac:picMkLst>
            <pc:docMk/>
            <pc:sldMk cId="3135393874" sldId="1399"/>
            <ac:picMk id="5" creationId="{E6386F09-63C2-2EC5-7EF4-C924185529EE}"/>
          </ac:picMkLst>
        </pc:picChg>
      </pc:sldChg>
      <pc:sldChg chg="delSp modSp del mod">
        <pc:chgData name="suzuki toshihiko/3804161/鈴木　俊彦" userId="2fbc1616-7ce2-41c0-a129-3732f5ebbad7" providerId="ADAL" clId="{1BD80424-F14C-47B3-9732-D77F4C9CAD08}" dt="2024-06-14T06:33:06.861" v="1853" actId="2696"/>
        <pc:sldMkLst>
          <pc:docMk/>
          <pc:sldMk cId="562563731" sldId="1401"/>
        </pc:sldMkLst>
        <pc:spChg chg="mod">
          <ac:chgData name="suzuki toshihiko/3804161/鈴木　俊彦" userId="2fbc1616-7ce2-41c0-a129-3732f5ebbad7" providerId="ADAL" clId="{1BD80424-F14C-47B3-9732-D77F4C9CAD08}" dt="2024-06-13T02:44:12.032" v="203" actId="6549"/>
          <ac:spMkLst>
            <pc:docMk/>
            <pc:sldMk cId="562563731" sldId="1401"/>
            <ac:spMk id="5" creationId="{E96DA473-4095-1CBA-5DC3-458FD82DAB18}"/>
          </ac:spMkLst>
        </pc:spChg>
        <pc:picChg chg="del">
          <ac:chgData name="suzuki toshihiko/3804161/鈴木　俊彦" userId="2fbc1616-7ce2-41c0-a129-3732f5ebbad7" providerId="ADAL" clId="{1BD80424-F14C-47B3-9732-D77F4C9CAD08}" dt="2024-06-14T02:24:00.285" v="1058" actId="478"/>
          <ac:picMkLst>
            <pc:docMk/>
            <pc:sldMk cId="562563731" sldId="1401"/>
            <ac:picMk id="4" creationId="{0AFF8226-5BDA-4EA4-D0FE-CFD881A3CDA1}"/>
          </ac:picMkLst>
        </pc:picChg>
      </pc:sldChg>
      <pc:sldChg chg="addSp delSp modSp mod">
        <pc:chgData name="suzuki toshihiko/3804161/鈴木　俊彦" userId="2fbc1616-7ce2-41c0-a129-3732f5ebbad7" providerId="ADAL" clId="{1BD80424-F14C-47B3-9732-D77F4C9CAD08}" dt="2024-06-14T06:50:15.311" v="2110" actId="1036"/>
        <pc:sldMkLst>
          <pc:docMk/>
          <pc:sldMk cId="3070651580" sldId="1402"/>
        </pc:sldMkLst>
        <pc:spChg chg="del">
          <ac:chgData name="suzuki toshihiko/3804161/鈴木　俊彦" userId="2fbc1616-7ce2-41c0-a129-3732f5ebbad7" providerId="ADAL" clId="{1BD80424-F14C-47B3-9732-D77F4C9CAD08}" dt="2024-06-13T04:49:00.773" v="207" actId="478"/>
          <ac:spMkLst>
            <pc:docMk/>
            <pc:sldMk cId="3070651580" sldId="1402"/>
            <ac:spMk id="2" creationId="{B653F518-B24B-0927-5749-4EEEFC73A037}"/>
          </ac:spMkLst>
        </pc:spChg>
        <pc:spChg chg="del">
          <ac:chgData name="suzuki toshihiko/3804161/鈴木　俊彦" userId="2fbc1616-7ce2-41c0-a129-3732f5ebbad7" providerId="ADAL" clId="{1BD80424-F14C-47B3-9732-D77F4C9CAD08}" dt="2024-06-13T02:43:26.022" v="95" actId="478"/>
          <ac:spMkLst>
            <pc:docMk/>
            <pc:sldMk cId="3070651580" sldId="1402"/>
            <ac:spMk id="4" creationId="{3E08077A-45F4-4128-BC54-56EE270BB0EF}"/>
          </ac:spMkLst>
        </pc:spChg>
        <pc:spChg chg="mod">
          <ac:chgData name="suzuki toshihiko/3804161/鈴木　俊彦" userId="2fbc1616-7ce2-41c0-a129-3732f5ebbad7" providerId="ADAL" clId="{1BD80424-F14C-47B3-9732-D77F4C9CAD08}" dt="2024-06-14T03:08:46.624" v="1851"/>
          <ac:spMkLst>
            <pc:docMk/>
            <pc:sldMk cId="3070651580" sldId="1402"/>
            <ac:spMk id="5" creationId="{E96DA473-4095-1CBA-5DC3-458FD82DAB18}"/>
          </ac:spMkLst>
        </pc:spChg>
        <pc:spChg chg="del mod">
          <ac:chgData name="suzuki toshihiko/3804161/鈴木　俊彦" userId="2fbc1616-7ce2-41c0-a129-3732f5ebbad7" providerId="ADAL" clId="{1BD80424-F14C-47B3-9732-D77F4C9CAD08}" dt="2024-06-13T02:43:24.213" v="94" actId="478"/>
          <ac:spMkLst>
            <pc:docMk/>
            <pc:sldMk cId="3070651580" sldId="1402"/>
            <ac:spMk id="8" creationId="{2ED31439-4AFE-41B9-0C19-44C9AC7521E2}"/>
          </ac:spMkLst>
        </pc:spChg>
        <pc:picChg chg="add mod">
          <ac:chgData name="suzuki toshihiko/3804161/鈴木　俊彦" userId="2fbc1616-7ce2-41c0-a129-3732f5ebbad7" providerId="ADAL" clId="{1BD80424-F14C-47B3-9732-D77F4C9CAD08}" dt="2024-06-14T06:50:15.311" v="2110" actId="1036"/>
          <ac:picMkLst>
            <pc:docMk/>
            <pc:sldMk cId="3070651580" sldId="1402"/>
            <ac:picMk id="2" creationId="{B7185984-4083-B649-F84F-BAD79EE6172E}"/>
          </ac:picMkLst>
        </pc:picChg>
        <pc:picChg chg="del">
          <ac:chgData name="suzuki toshihiko/3804161/鈴木　俊彦" userId="2fbc1616-7ce2-41c0-a129-3732f5ebbad7" providerId="ADAL" clId="{1BD80424-F14C-47B3-9732-D77F4C9CAD08}" dt="2024-06-13T06:18:45.848" v="244" actId="478"/>
          <ac:picMkLst>
            <pc:docMk/>
            <pc:sldMk cId="3070651580" sldId="1402"/>
            <ac:picMk id="3" creationId="{BBB9337A-D942-0105-B3A8-9F169F4086CC}"/>
          </ac:picMkLst>
        </pc:picChg>
        <pc:picChg chg="add mod">
          <ac:chgData name="suzuki toshihiko/3804161/鈴木　俊彦" userId="2fbc1616-7ce2-41c0-a129-3732f5ebbad7" providerId="ADAL" clId="{1BD80424-F14C-47B3-9732-D77F4C9CAD08}" dt="2024-06-14T06:50:15.311" v="2110" actId="1036"/>
          <ac:picMkLst>
            <pc:docMk/>
            <pc:sldMk cId="3070651580" sldId="1402"/>
            <ac:picMk id="6" creationId="{E7EAC9A6-E625-00D0-D9DB-02C4E8D3428F}"/>
          </ac:picMkLst>
        </pc:picChg>
        <pc:picChg chg="del">
          <ac:chgData name="suzuki toshihiko/3804161/鈴木　俊彦" userId="2fbc1616-7ce2-41c0-a129-3732f5ebbad7" providerId="ADAL" clId="{1BD80424-F14C-47B3-9732-D77F4C9CAD08}" dt="2024-06-13T02:43:20.325" v="92" actId="478"/>
          <ac:picMkLst>
            <pc:docMk/>
            <pc:sldMk cId="3070651580" sldId="1402"/>
            <ac:picMk id="7" creationId="{A52FA957-62C8-C54B-06BC-C028B2E4FE58}"/>
          </ac:picMkLst>
        </pc:picChg>
      </pc:sldChg>
      <pc:sldChg chg="addSp delSp modSp mod ord">
        <pc:chgData name="suzuki toshihiko/3804161/鈴木　俊彦" userId="2fbc1616-7ce2-41c0-a129-3732f5ebbad7" providerId="ADAL" clId="{1BD80424-F14C-47B3-9732-D77F4C9CAD08}" dt="2024-06-14T06:56:26.463" v="2151" actId="1035"/>
        <pc:sldMkLst>
          <pc:docMk/>
          <pc:sldMk cId="955249578" sldId="1403"/>
        </pc:sldMkLst>
        <pc:spChg chg="add mod">
          <ac:chgData name="suzuki toshihiko/3804161/鈴木　俊彦" userId="2fbc1616-7ce2-41c0-a129-3732f5ebbad7" providerId="ADAL" clId="{1BD80424-F14C-47B3-9732-D77F4C9CAD08}" dt="2024-06-14T06:55:12.180" v="2138" actId="6549"/>
          <ac:spMkLst>
            <pc:docMk/>
            <pc:sldMk cId="955249578" sldId="1403"/>
            <ac:spMk id="3" creationId="{EDC63E94-1D67-4C55-4DDA-D706E67B5316}"/>
          </ac:spMkLst>
        </pc:spChg>
        <pc:spChg chg="add mod">
          <ac:chgData name="suzuki toshihiko/3804161/鈴木　俊彦" userId="2fbc1616-7ce2-41c0-a129-3732f5ebbad7" providerId="ADAL" clId="{1BD80424-F14C-47B3-9732-D77F4C9CAD08}" dt="2024-06-14T06:56:26.463" v="2151" actId="1035"/>
          <ac:spMkLst>
            <pc:docMk/>
            <pc:sldMk cId="955249578" sldId="1403"/>
            <ac:spMk id="4" creationId="{50FF2E71-DD5A-66D6-14E3-403F540FAEE4}"/>
          </ac:spMkLst>
        </pc:spChg>
        <pc:spChg chg="mod">
          <ac:chgData name="suzuki toshihiko/3804161/鈴木　俊彦" userId="2fbc1616-7ce2-41c0-a129-3732f5ebbad7" providerId="ADAL" clId="{1BD80424-F14C-47B3-9732-D77F4C9CAD08}" dt="2024-06-14T03:08:54.327" v="1852" actId="403"/>
          <ac:spMkLst>
            <pc:docMk/>
            <pc:sldMk cId="955249578" sldId="1403"/>
            <ac:spMk id="5" creationId="{E96DA473-4095-1CBA-5DC3-458FD82DAB18}"/>
          </ac:spMkLst>
        </pc:spChg>
        <pc:spChg chg="add mod">
          <ac:chgData name="suzuki toshihiko/3804161/鈴木　俊彦" userId="2fbc1616-7ce2-41c0-a129-3732f5ebbad7" providerId="ADAL" clId="{1BD80424-F14C-47B3-9732-D77F4C9CAD08}" dt="2024-06-14T06:55:40.163" v="2143" actId="20577"/>
          <ac:spMkLst>
            <pc:docMk/>
            <pc:sldMk cId="955249578" sldId="1403"/>
            <ac:spMk id="6" creationId="{A07C06AB-35AF-95DF-E3C2-C61EBBEB0B25}"/>
          </ac:spMkLst>
        </pc:spChg>
        <pc:spChg chg="del">
          <ac:chgData name="suzuki toshihiko/3804161/鈴木　俊彦" userId="2fbc1616-7ce2-41c0-a129-3732f5ebbad7" providerId="ADAL" clId="{1BD80424-F14C-47B3-9732-D77F4C9CAD08}" dt="2024-06-13T06:19:50.474" v="284" actId="478"/>
          <ac:spMkLst>
            <pc:docMk/>
            <pc:sldMk cId="955249578" sldId="1403"/>
            <ac:spMk id="6" creationId="{C13BCEEA-634C-83B8-3640-2DC7FB9FA044}"/>
          </ac:spMkLst>
        </pc:spChg>
        <pc:spChg chg="add mod">
          <ac:chgData name="suzuki toshihiko/3804161/鈴木　俊彦" userId="2fbc1616-7ce2-41c0-a129-3732f5ebbad7" providerId="ADAL" clId="{1BD80424-F14C-47B3-9732-D77F4C9CAD08}" dt="2024-06-14T06:54:38.950" v="2131" actId="20577"/>
          <ac:spMkLst>
            <pc:docMk/>
            <pc:sldMk cId="955249578" sldId="1403"/>
            <ac:spMk id="8" creationId="{5A56C8ED-6BD0-F487-4C8B-A0D669E0F6B9}"/>
          </ac:spMkLst>
        </pc:spChg>
        <pc:spChg chg="add mod">
          <ac:chgData name="suzuki toshihiko/3804161/鈴木　俊彦" userId="2fbc1616-7ce2-41c0-a129-3732f5ebbad7" providerId="ADAL" clId="{1BD80424-F14C-47B3-9732-D77F4C9CAD08}" dt="2024-06-14T06:56:05.053" v="2145" actId="14100"/>
          <ac:spMkLst>
            <pc:docMk/>
            <pc:sldMk cId="955249578" sldId="1403"/>
            <ac:spMk id="10" creationId="{A2F9163F-6A2F-D235-E036-84AFB284BF9A}"/>
          </ac:spMkLst>
        </pc:spChg>
        <pc:picChg chg="add del mod">
          <ac:chgData name="suzuki toshihiko/3804161/鈴木　俊彦" userId="2fbc1616-7ce2-41c0-a129-3732f5ebbad7" providerId="ADAL" clId="{1BD80424-F14C-47B3-9732-D77F4C9CAD08}" dt="2024-06-14T06:55:18.216" v="2139" actId="478"/>
          <ac:picMkLst>
            <pc:docMk/>
            <pc:sldMk cId="955249578" sldId="1403"/>
            <ac:picMk id="2" creationId="{B649D620-CB52-78F2-C433-C22F97A695A1}"/>
          </ac:picMkLst>
        </pc:picChg>
        <pc:picChg chg="del">
          <ac:chgData name="suzuki toshihiko/3804161/鈴木　俊彦" userId="2fbc1616-7ce2-41c0-a129-3732f5ebbad7" providerId="ADAL" clId="{1BD80424-F14C-47B3-9732-D77F4C9CAD08}" dt="2024-06-13T06:29:46.103" v="319" actId="478"/>
          <ac:picMkLst>
            <pc:docMk/>
            <pc:sldMk cId="955249578" sldId="1403"/>
            <ac:picMk id="3" creationId="{BBB9337A-D942-0105-B3A8-9F169F4086CC}"/>
          </ac:picMkLst>
        </pc:picChg>
        <pc:picChg chg="del">
          <ac:chgData name="suzuki toshihiko/3804161/鈴木　俊彦" userId="2fbc1616-7ce2-41c0-a129-3732f5ebbad7" providerId="ADAL" clId="{1BD80424-F14C-47B3-9732-D77F4C9CAD08}" dt="2024-06-13T02:43:40.092" v="123" actId="478"/>
          <ac:picMkLst>
            <pc:docMk/>
            <pc:sldMk cId="955249578" sldId="1403"/>
            <ac:picMk id="7" creationId="{012A77EA-82A9-3BEE-C1C2-C5B8A6924702}"/>
          </ac:picMkLst>
        </pc:picChg>
      </pc:sldChg>
      <pc:sldChg chg="addSp delSp modSp mod">
        <pc:chgData name="suzuki toshihiko/3804161/鈴木　俊彦" userId="2fbc1616-7ce2-41c0-a129-3732f5ebbad7" providerId="ADAL" clId="{1BD80424-F14C-47B3-9732-D77F4C9CAD08}" dt="2024-06-14T07:05:00.283" v="2258" actId="403"/>
        <pc:sldMkLst>
          <pc:docMk/>
          <pc:sldMk cId="130408699" sldId="1404"/>
        </pc:sldMkLst>
        <pc:spChg chg="add mod">
          <ac:chgData name="suzuki toshihiko/3804161/鈴木　俊彦" userId="2fbc1616-7ce2-41c0-a129-3732f5ebbad7" providerId="ADAL" clId="{1BD80424-F14C-47B3-9732-D77F4C9CAD08}" dt="2024-06-14T06:56:49.371" v="2152" actId="2711"/>
          <ac:spMkLst>
            <pc:docMk/>
            <pc:sldMk cId="130408699" sldId="1404"/>
            <ac:spMk id="4" creationId="{7509074C-3E61-7158-A5B8-C7148E6C4D6D}"/>
          </ac:spMkLst>
        </pc:spChg>
        <pc:spChg chg="mod">
          <ac:chgData name="suzuki toshihiko/3804161/鈴木　俊彦" userId="2fbc1616-7ce2-41c0-a129-3732f5ebbad7" providerId="ADAL" clId="{1BD80424-F14C-47B3-9732-D77F4C9CAD08}" dt="2024-06-14T07:05:00.283" v="2258" actId="403"/>
          <ac:spMkLst>
            <pc:docMk/>
            <pc:sldMk cId="130408699" sldId="1404"/>
            <ac:spMk id="5" creationId="{E96DA473-4095-1CBA-5DC3-458FD82DAB18}"/>
          </ac:spMkLst>
        </pc:spChg>
        <pc:spChg chg="add mod">
          <ac:chgData name="suzuki toshihiko/3804161/鈴木　俊彦" userId="2fbc1616-7ce2-41c0-a129-3732f5ebbad7" providerId="ADAL" clId="{1BD80424-F14C-47B3-9732-D77F4C9CAD08}" dt="2024-06-14T07:00:24.588" v="2162" actId="948"/>
          <ac:spMkLst>
            <pc:docMk/>
            <pc:sldMk cId="130408699" sldId="1404"/>
            <ac:spMk id="6" creationId="{1E37108F-26AB-8CD9-711A-3BBE0A31CC9A}"/>
          </ac:spMkLst>
        </pc:spChg>
        <pc:spChg chg="del">
          <ac:chgData name="suzuki toshihiko/3804161/鈴木　俊彦" userId="2fbc1616-7ce2-41c0-a129-3732f5ebbad7" providerId="ADAL" clId="{1BD80424-F14C-47B3-9732-D77F4C9CAD08}" dt="2024-06-14T03:01:29.888" v="1603" actId="478"/>
          <ac:spMkLst>
            <pc:docMk/>
            <pc:sldMk cId="130408699" sldId="1404"/>
            <ac:spMk id="8" creationId="{223461EC-ABFA-9DF9-7DF6-39CA99DF962E}"/>
          </ac:spMkLst>
        </pc:spChg>
        <pc:picChg chg="del">
          <ac:chgData name="suzuki toshihiko/3804161/鈴木　俊彦" userId="2fbc1616-7ce2-41c0-a129-3732f5ebbad7" providerId="ADAL" clId="{1BD80424-F14C-47B3-9732-D77F4C9CAD08}" dt="2024-06-14T03:01:33.980" v="1604" actId="478"/>
          <ac:picMkLst>
            <pc:docMk/>
            <pc:sldMk cId="130408699" sldId="1404"/>
            <ac:picMk id="3" creationId="{BBB9337A-D942-0105-B3A8-9F169F4086CC}"/>
          </ac:picMkLst>
        </pc:picChg>
        <pc:picChg chg="del">
          <ac:chgData name="suzuki toshihiko/3804161/鈴木　俊彦" userId="2fbc1616-7ce2-41c0-a129-3732f5ebbad7" providerId="ADAL" clId="{1BD80424-F14C-47B3-9732-D77F4C9CAD08}" dt="2024-06-13T02:43:43.893" v="124" actId="478"/>
          <ac:picMkLst>
            <pc:docMk/>
            <pc:sldMk cId="130408699" sldId="1404"/>
            <ac:picMk id="4" creationId="{A925E5F0-0D41-5E4D-D17A-A9DF953EEB67}"/>
          </ac:picMkLst>
        </pc:picChg>
      </pc:sldChg>
      <pc:sldChg chg="addSp delSp modSp mod">
        <pc:chgData name="suzuki toshihiko/3804161/鈴木　俊彦" userId="2fbc1616-7ce2-41c0-a129-3732f5ebbad7" providerId="ADAL" clId="{1BD80424-F14C-47B3-9732-D77F4C9CAD08}" dt="2024-06-14T07:04:35.835" v="2257" actId="6549"/>
        <pc:sldMkLst>
          <pc:docMk/>
          <pc:sldMk cId="1389208244" sldId="1405"/>
        </pc:sldMkLst>
        <pc:spChg chg="add mod">
          <ac:chgData name="suzuki toshihiko/3804161/鈴木　俊彦" userId="2fbc1616-7ce2-41c0-a129-3732f5ebbad7" providerId="ADAL" clId="{1BD80424-F14C-47B3-9732-D77F4C9CAD08}" dt="2024-06-14T07:04:35.835" v="2257" actId="6549"/>
          <ac:spMkLst>
            <pc:docMk/>
            <pc:sldMk cId="1389208244" sldId="1405"/>
            <ac:spMk id="4" creationId="{C4B7EBBB-2E1E-C104-1534-ABB63D489813}"/>
          </ac:spMkLst>
        </pc:spChg>
        <pc:spChg chg="mod">
          <ac:chgData name="suzuki toshihiko/3804161/鈴木　俊彦" userId="2fbc1616-7ce2-41c0-a129-3732f5ebbad7" providerId="ADAL" clId="{1BD80424-F14C-47B3-9732-D77F4C9CAD08}" dt="2024-06-14T06:53:12.679" v="2126" actId="403"/>
          <ac:spMkLst>
            <pc:docMk/>
            <pc:sldMk cId="1389208244" sldId="1405"/>
            <ac:spMk id="5" creationId="{E96DA473-4095-1CBA-5DC3-458FD82DAB18}"/>
          </ac:spMkLst>
        </pc:spChg>
        <pc:spChg chg="add del mod">
          <ac:chgData name="suzuki toshihiko/3804161/鈴木　俊彦" userId="2fbc1616-7ce2-41c0-a129-3732f5ebbad7" providerId="ADAL" clId="{1BD80424-F14C-47B3-9732-D77F4C9CAD08}" dt="2024-06-14T03:07:48.236" v="1827"/>
          <ac:spMkLst>
            <pc:docMk/>
            <pc:sldMk cId="1389208244" sldId="1405"/>
            <ac:spMk id="8" creationId="{0C00B751-1B1A-E837-3F43-CA41B2558EAB}"/>
          </ac:spMkLst>
        </pc:spChg>
        <pc:picChg chg="del">
          <ac:chgData name="suzuki toshihiko/3804161/鈴木　俊彦" userId="2fbc1616-7ce2-41c0-a129-3732f5ebbad7" providerId="ADAL" clId="{1BD80424-F14C-47B3-9732-D77F4C9CAD08}" dt="2024-06-14T03:07:15.933" v="1814" actId="478"/>
          <ac:picMkLst>
            <pc:docMk/>
            <pc:sldMk cId="1389208244" sldId="1405"/>
            <ac:picMk id="3" creationId="{BBB9337A-D942-0105-B3A8-9F169F4086CC}"/>
          </ac:picMkLst>
        </pc:picChg>
        <pc:picChg chg="del">
          <ac:chgData name="suzuki toshihiko/3804161/鈴木　俊彦" userId="2fbc1616-7ce2-41c0-a129-3732f5ebbad7" providerId="ADAL" clId="{1BD80424-F14C-47B3-9732-D77F4C9CAD08}" dt="2024-06-13T02:43:53.731" v="152" actId="478"/>
          <ac:picMkLst>
            <pc:docMk/>
            <pc:sldMk cId="1389208244" sldId="1405"/>
            <ac:picMk id="4" creationId="{EBF13F4E-BDC6-4846-6132-0160589E48BD}"/>
          </ac:picMkLst>
        </pc:picChg>
      </pc:sldChg>
      <pc:sldChg chg="addSp delSp modSp add mod">
        <pc:chgData name="suzuki toshihiko/3804161/鈴木　俊彦" userId="2fbc1616-7ce2-41c0-a129-3732f5ebbad7" providerId="ADAL" clId="{1BD80424-F14C-47B3-9732-D77F4C9CAD08}" dt="2024-06-17T07:57:42.103" v="2401" actId="20577"/>
        <pc:sldMkLst>
          <pc:docMk/>
          <pc:sldMk cId="1580730495" sldId="1406"/>
        </pc:sldMkLst>
        <pc:spChg chg="mod">
          <ac:chgData name="suzuki toshihiko/3804161/鈴木　俊彦" userId="2fbc1616-7ce2-41c0-a129-3732f5ebbad7" providerId="ADAL" clId="{1BD80424-F14C-47B3-9732-D77F4C9CAD08}" dt="2024-06-17T07:57:42.103" v="2401" actId="20577"/>
          <ac:spMkLst>
            <pc:docMk/>
            <pc:sldMk cId="1580730495" sldId="1406"/>
            <ac:spMk id="2" creationId="{BA670EE7-551B-4C5C-81C9-E1A0810EBD4F}"/>
          </ac:spMkLst>
        </pc:spChg>
        <pc:spChg chg="mod ord">
          <ac:chgData name="suzuki toshihiko/3804161/鈴木　俊彦" userId="2fbc1616-7ce2-41c0-a129-3732f5ebbad7" providerId="ADAL" clId="{1BD80424-F14C-47B3-9732-D77F4C9CAD08}" dt="2024-06-14T02:46:22.036" v="1240" actId="1035"/>
          <ac:spMkLst>
            <pc:docMk/>
            <pc:sldMk cId="1580730495" sldId="1406"/>
            <ac:spMk id="4" creationId="{998A8BBA-7CB1-9CAC-8CA1-C2B8960F8770}"/>
          </ac:spMkLst>
        </pc:spChg>
        <pc:picChg chg="add mod">
          <ac:chgData name="suzuki toshihiko/3804161/鈴木　俊彦" userId="2fbc1616-7ce2-41c0-a129-3732f5ebbad7" providerId="ADAL" clId="{1BD80424-F14C-47B3-9732-D77F4C9CAD08}" dt="2024-06-14T02:45:57.122" v="1228" actId="14100"/>
          <ac:picMkLst>
            <pc:docMk/>
            <pc:sldMk cId="1580730495" sldId="1406"/>
            <ac:picMk id="3" creationId="{E53A0973-28B3-AA6C-A726-2959B4E27462}"/>
          </ac:picMkLst>
        </pc:picChg>
        <pc:picChg chg="del">
          <ac:chgData name="suzuki toshihiko/3804161/鈴木　俊彦" userId="2fbc1616-7ce2-41c0-a129-3732f5ebbad7" providerId="ADAL" clId="{1BD80424-F14C-47B3-9732-D77F4C9CAD08}" dt="2024-06-14T02:45:14.198" v="1208" actId="478"/>
          <ac:picMkLst>
            <pc:docMk/>
            <pc:sldMk cId="1580730495" sldId="1406"/>
            <ac:picMk id="5" creationId="{E6386F09-63C2-2EC5-7EF4-C924185529EE}"/>
          </ac:picMkLst>
        </pc:picChg>
      </pc:sldChg>
      <pc:sldChg chg="addSp delSp modSp add mod">
        <pc:chgData name="suzuki toshihiko/3804161/鈴木　俊彦" userId="2fbc1616-7ce2-41c0-a129-3732f5ebbad7" providerId="ADAL" clId="{1BD80424-F14C-47B3-9732-D77F4C9CAD08}" dt="2024-06-17T08:14:01.361" v="2972" actId="1076"/>
        <pc:sldMkLst>
          <pc:docMk/>
          <pc:sldMk cId="3293692228" sldId="1407"/>
        </pc:sldMkLst>
        <pc:spChg chg="add mod">
          <ac:chgData name="suzuki toshihiko/3804161/鈴木　俊彦" userId="2fbc1616-7ce2-41c0-a129-3732f5ebbad7" providerId="ADAL" clId="{1BD80424-F14C-47B3-9732-D77F4C9CAD08}" dt="2024-06-17T07:59:44.086" v="2493" actId="1076"/>
          <ac:spMkLst>
            <pc:docMk/>
            <pc:sldMk cId="3293692228" sldId="1407"/>
            <ac:spMk id="3" creationId="{CD70258C-F87A-E4EF-5BE8-CFA92D9F4F7A}"/>
          </ac:spMkLst>
        </pc:spChg>
        <pc:spChg chg="del mod">
          <ac:chgData name="suzuki toshihiko/3804161/鈴木　俊彦" userId="2fbc1616-7ce2-41c0-a129-3732f5ebbad7" providerId="ADAL" clId="{1BD80424-F14C-47B3-9732-D77F4C9CAD08}" dt="2024-06-17T07:55:11.739" v="2268" actId="478"/>
          <ac:spMkLst>
            <pc:docMk/>
            <pc:sldMk cId="3293692228" sldId="1407"/>
            <ac:spMk id="4" creationId="{C4B7EBBB-2E1E-C104-1534-ABB63D489813}"/>
          </ac:spMkLst>
        </pc:spChg>
        <pc:spChg chg="mod">
          <ac:chgData name="suzuki toshihiko/3804161/鈴木　俊彦" userId="2fbc1616-7ce2-41c0-a129-3732f5ebbad7" providerId="ADAL" clId="{1BD80424-F14C-47B3-9732-D77F4C9CAD08}" dt="2024-06-17T07:55:56.653" v="2329" actId="20577"/>
          <ac:spMkLst>
            <pc:docMk/>
            <pc:sldMk cId="3293692228" sldId="1407"/>
            <ac:spMk id="5" creationId="{E96DA473-4095-1CBA-5DC3-458FD82DAB18}"/>
          </ac:spMkLst>
        </pc:spChg>
        <pc:spChg chg="add mod">
          <ac:chgData name="suzuki toshihiko/3804161/鈴木　俊彦" userId="2fbc1616-7ce2-41c0-a129-3732f5ebbad7" providerId="ADAL" clId="{1BD80424-F14C-47B3-9732-D77F4C9CAD08}" dt="2024-06-17T08:07:41.733" v="2663" actId="6549"/>
          <ac:spMkLst>
            <pc:docMk/>
            <pc:sldMk cId="3293692228" sldId="1407"/>
            <ac:spMk id="7" creationId="{BC0E625F-EDFC-B6C8-8CC6-49DEEAF97EEB}"/>
          </ac:spMkLst>
        </pc:spChg>
        <pc:spChg chg="add mod">
          <ac:chgData name="suzuki toshihiko/3804161/鈴木　俊彦" userId="2fbc1616-7ce2-41c0-a129-3732f5ebbad7" providerId="ADAL" clId="{1BD80424-F14C-47B3-9732-D77F4C9CAD08}" dt="2024-06-17T08:08:32.276" v="2678" actId="20577"/>
          <ac:spMkLst>
            <pc:docMk/>
            <pc:sldMk cId="3293692228" sldId="1407"/>
            <ac:spMk id="8" creationId="{B54B7055-9050-31B7-83D2-BF79502BA824}"/>
          </ac:spMkLst>
        </pc:spChg>
        <pc:spChg chg="add mod">
          <ac:chgData name="suzuki toshihiko/3804161/鈴木　俊彦" userId="2fbc1616-7ce2-41c0-a129-3732f5ebbad7" providerId="ADAL" clId="{1BD80424-F14C-47B3-9732-D77F4C9CAD08}" dt="2024-06-17T08:10:07.744" v="2735" actId="1076"/>
          <ac:spMkLst>
            <pc:docMk/>
            <pc:sldMk cId="3293692228" sldId="1407"/>
            <ac:spMk id="9" creationId="{1FDF6CCE-4C88-249F-951C-E4EC665900D2}"/>
          </ac:spMkLst>
        </pc:spChg>
        <pc:spChg chg="add mod">
          <ac:chgData name="suzuki toshihiko/3804161/鈴木　俊彦" userId="2fbc1616-7ce2-41c0-a129-3732f5ebbad7" providerId="ADAL" clId="{1BD80424-F14C-47B3-9732-D77F4C9CAD08}" dt="2024-06-17T08:14:01.361" v="2972" actId="1076"/>
          <ac:spMkLst>
            <pc:docMk/>
            <pc:sldMk cId="3293692228" sldId="1407"/>
            <ac:spMk id="11" creationId="{56790679-27BB-A07C-6B98-DCE96888ADBC}"/>
          </ac:spMkLst>
        </pc:spChg>
        <pc:spChg chg="add mod">
          <ac:chgData name="suzuki toshihiko/3804161/鈴木　俊彦" userId="2fbc1616-7ce2-41c0-a129-3732f5ebbad7" providerId="ADAL" clId="{1BD80424-F14C-47B3-9732-D77F4C9CAD08}" dt="2024-06-17T08:13:53.270" v="2970" actId="20577"/>
          <ac:spMkLst>
            <pc:docMk/>
            <pc:sldMk cId="3293692228" sldId="1407"/>
            <ac:spMk id="12" creationId="{3950FBBE-DE7A-004B-AF8E-2EAF946C6EEB}"/>
          </ac:spMkLst>
        </pc:spChg>
        <pc:picChg chg="add mod">
          <ac:chgData name="suzuki toshihiko/3804161/鈴木　俊彦" userId="2fbc1616-7ce2-41c0-a129-3732f5ebbad7" providerId="ADAL" clId="{1BD80424-F14C-47B3-9732-D77F4C9CAD08}" dt="2024-06-17T08:07:16.404" v="2659" actId="14100"/>
          <ac:picMkLst>
            <pc:docMk/>
            <pc:sldMk cId="3293692228" sldId="1407"/>
            <ac:picMk id="2" creationId="{F27732F6-6C1E-7D2A-863B-5E807ACF0BFF}"/>
          </ac:picMkLst>
        </pc:picChg>
        <pc:picChg chg="del">
          <ac:chgData name="suzuki toshihiko/3804161/鈴木　俊彦" userId="2fbc1616-7ce2-41c0-a129-3732f5ebbad7" providerId="ADAL" clId="{1BD80424-F14C-47B3-9732-D77F4C9CAD08}" dt="2024-06-17T08:13:57.249" v="2971" actId="478"/>
          <ac:picMkLst>
            <pc:docMk/>
            <pc:sldMk cId="3293692228" sldId="1407"/>
            <ac:picMk id="6" creationId="{910606FF-C2B9-7C4F-4D78-A8FDFB6263CF}"/>
          </ac:picMkLst>
        </pc:picChg>
      </pc:sldChg>
    </pc:docChg>
  </pc:docChgLst>
  <pc:docChgLst>
    <pc:chgData name="suzuki toshihiko/3804161/鈴木　俊彦" userId="2fbc1616-7ce2-41c0-a129-3732f5ebbad7" providerId="ADAL" clId="{9FDB13C6-70AD-4011-BC8E-6720E958FB28}"/>
    <pc:docChg chg="custSel addSld delSld modSld sldOrd">
      <pc:chgData name="suzuki toshihiko/3804161/鈴木　俊彦" userId="2fbc1616-7ce2-41c0-a129-3732f5ebbad7" providerId="ADAL" clId="{9FDB13C6-70AD-4011-BC8E-6720E958FB28}" dt="2024-03-19T06:43:54.945" v="879" actId="6549"/>
      <pc:docMkLst>
        <pc:docMk/>
      </pc:docMkLst>
      <pc:sldChg chg="add del">
        <pc:chgData name="suzuki toshihiko/3804161/鈴木　俊彦" userId="2fbc1616-7ce2-41c0-a129-3732f5ebbad7" providerId="ADAL" clId="{9FDB13C6-70AD-4011-BC8E-6720E958FB28}" dt="2024-03-18T07:18:14.920" v="408" actId="2696"/>
        <pc:sldMkLst>
          <pc:docMk/>
          <pc:sldMk cId="3005105528" sldId="257"/>
        </pc:sldMkLst>
      </pc:sldChg>
      <pc:sldChg chg="modSp mod">
        <pc:chgData name="suzuki toshihiko/3804161/鈴木　俊彦" userId="2fbc1616-7ce2-41c0-a129-3732f5ebbad7" providerId="ADAL" clId="{9FDB13C6-70AD-4011-BC8E-6720E958FB28}" dt="2024-03-19T06:43:54.945" v="879" actId="6549"/>
        <pc:sldMkLst>
          <pc:docMk/>
          <pc:sldMk cId="0" sldId="261"/>
        </pc:sldMkLst>
        <pc:spChg chg="mod">
          <ac:chgData name="suzuki toshihiko/3804161/鈴木　俊彦" userId="2fbc1616-7ce2-41c0-a129-3732f5ebbad7" providerId="ADAL" clId="{9FDB13C6-70AD-4011-BC8E-6720E958FB28}" dt="2024-03-19T06:43:54.945" v="879" actId="6549"/>
          <ac:spMkLst>
            <pc:docMk/>
            <pc:sldMk cId="0" sldId="261"/>
            <ac:spMk id="7172" creationId="{7AB7EBA5-0380-4042-8945-66FC369D15BB}"/>
          </ac:spMkLst>
        </pc:spChg>
      </pc:sldChg>
      <pc:sldChg chg="addSp delSp modSp mod">
        <pc:chgData name="suzuki toshihiko/3804161/鈴木　俊彦" userId="2fbc1616-7ce2-41c0-a129-3732f5ebbad7" providerId="ADAL" clId="{9FDB13C6-70AD-4011-BC8E-6720E958FB28}" dt="2024-03-18T06:13:59.462" v="241" actId="14100"/>
        <pc:sldMkLst>
          <pc:docMk/>
          <pc:sldMk cId="1405431242" sldId="1280"/>
        </pc:sldMkLst>
        <pc:spChg chg="mod">
          <ac:chgData name="suzuki toshihiko/3804161/鈴木　俊彦" userId="2fbc1616-7ce2-41c0-a129-3732f5ebbad7" providerId="ADAL" clId="{9FDB13C6-70AD-4011-BC8E-6720E958FB28}" dt="2024-03-18T04:51:03.156" v="14" actId="6549"/>
          <ac:spMkLst>
            <pc:docMk/>
            <pc:sldMk cId="1405431242" sldId="1280"/>
            <ac:spMk id="2" creationId="{BA670EE7-551B-4C5C-81C9-E1A0810EBD4F}"/>
          </ac:spMkLst>
        </pc:spChg>
        <pc:picChg chg="del">
          <ac:chgData name="suzuki toshihiko/3804161/鈴木　俊彦" userId="2fbc1616-7ce2-41c0-a129-3732f5ebbad7" providerId="ADAL" clId="{9FDB13C6-70AD-4011-BC8E-6720E958FB28}" dt="2024-03-18T06:13:18.445" v="173" actId="478"/>
          <ac:picMkLst>
            <pc:docMk/>
            <pc:sldMk cId="1405431242" sldId="1280"/>
            <ac:picMk id="3" creationId="{D88DE220-09AF-4AC6-3569-E21A4D213C41}"/>
          </ac:picMkLst>
        </pc:picChg>
        <pc:picChg chg="add mod">
          <ac:chgData name="suzuki toshihiko/3804161/鈴木　俊彦" userId="2fbc1616-7ce2-41c0-a129-3732f5ebbad7" providerId="ADAL" clId="{9FDB13C6-70AD-4011-BC8E-6720E958FB28}" dt="2024-03-18T06:13:59.462" v="241" actId="14100"/>
          <ac:picMkLst>
            <pc:docMk/>
            <pc:sldMk cId="1405431242" sldId="1280"/>
            <ac:picMk id="4" creationId="{62FEDD84-2044-E1D5-9D48-604C868C9317}"/>
          </ac:picMkLst>
        </pc:picChg>
      </pc:sldChg>
      <pc:sldChg chg="addSp delSp modSp mod">
        <pc:chgData name="suzuki toshihiko/3804161/鈴木　俊彦" userId="2fbc1616-7ce2-41c0-a129-3732f5ebbad7" providerId="ADAL" clId="{9FDB13C6-70AD-4011-BC8E-6720E958FB28}" dt="2024-03-18T06:06:33.659" v="172" actId="1037"/>
        <pc:sldMkLst>
          <pc:docMk/>
          <pc:sldMk cId="4191006365" sldId="1288"/>
        </pc:sldMkLst>
        <pc:spChg chg="mod">
          <ac:chgData name="suzuki toshihiko/3804161/鈴木　俊彦" userId="2fbc1616-7ce2-41c0-a129-3732f5ebbad7" providerId="ADAL" clId="{9FDB13C6-70AD-4011-BC8E-6720E958FB28}" dt="2024-03-18T04:51:27.718" v="18" actId="6549"/>
          <ac:spMkLst>
            <pc:docMk/>
            <pc:sldMk cId="4191006365" sldId="1288"/>
            <ac:spMk id="2" creationId="{BA670EE7-551B-4C5C-81C9-E1A0810EBD4F}"/>
          </ac:spMkLst>
        </pc:spChg>
        <pc:spChg chg="mod">
          <ac:chgData name="suzuki toshihiko/3804161/鈴木　俊彦" userId="2fbc1616-7ce2-41c0-a129-3732f5ebbad7" providerId="ADAL" clId="{9FDB13C6-70AD-4011-BC8E-6720E958FB28}" dt="2024-03-18T06:06:33.659" v="172" actId="1037"/>
          <ac:spMkLst>
            <pc:docMk/>
            <pc:sldMk cId="4191006365" sldId="1288"/>
            <ac:spMk id="6" creationId="{3EC955E6-7F46-466F-B43D-C86C17EC0E2C}"/>
          </ac:spMkLst>
        </pc:spChg>
        <pc:picChg chg="add mod ord">
          <ac:chgData name="suzuki toshihiko/3804161/鈴木　俊彦" userId="2fbc1616-7ce2-41c0-a129-3732f5ebbad7" providerId="ADAL" clId="{9FDB13C6-70AD-4011-BC8E-6720E958FB28}" dt="2024-03-18T06:06:21.222" v="138" actId="167"/>
          <ac:picMkLst>
            <pc:docMk/>
            <pc:sldMk cId="4191006365" sldId="1288"/>
            <ac:picMk id="3" creationId="{E58981E5-6B57-F7B4-9FFA-31C98A9B2022}"/>
          </ac:picMkLst>
        </pc:picChg>
        <pc:picChg chg="del">
          <ac:chgData name="suzuki toshihiko/3804161/鈴木　俊彦" userId="2fbc1616-7ce2-41c0-a129-3732f5ebbad7" providerId="ADAL" clId="{9FDB13C6-70AD-4011-BC8E-6720E958FB28}" dt="2024-03-18T06:05:40.012" v="124" actId="478"/>
          <ac:picMkLst>
            <pc:docMk/>
            <pc:sldMk cId="4191006365" sldId="1288"/>
            <ac:picMk id="4" creationId="{24C224F8-4D1B-205F-5856-38C6F3D4E683}"/>
          </ac:picMkLst>
        </pc:picChg>
      </pc:sldChg>
      <pc:sldChg chg="addSp delSp modSp mod">
        <pc:chgData name="suzuki toshihiko/3804161/鈴木　俊彦" userId="2fbc1616-7ce2-41c0-a129-3732f5ebbad7" providerId="ADAL" clId="{9FDB13C6-70AD-4011-BC8E-6720E958FB28}" dt="2024-03-19T04:14:12.371" v="862" actId="27636"/>
        <pc:sldMkLst>
          <pc:docMk/>
          <pc:sldMk cId="3453718961" sldId="1314"/>
        </pc:sldMkLst>
        <pc:spChg chg="mod">
          <ac:chgData name="suzuki toshihiko/3804161/鈴木　俊彦" userId="2fbc1616-7ce2-41c0-a129-3732f5ebbad7" providerId="ADAL" clId="{9FDB13C6-70AD-4011-BC8E-6720E958FB28}" dt="2024-03-19T04:14:12.371" v="862" actId="27636"/>
          <ac:spMkLst>
            <pc:docMk/>
            <pc:sldMk cId="3453718961" sldId="1314"/>
            <ac:spMk id="2" creationId="{BA670EE7-551B-4C5C-81C9-E1A0810EBD4F}"/>
          </ac:spMkLst>
        </pc:spChg>
        <pc:picChg chg="add mod ord">
          <ac:chgData name="suzuki toshihiko/3804161/鈴木　俊彦" userId="2fbc1616-7ce2-41c0-a129-3732f5ebbad7" providerId="ADAL" clId="{9FDB13C6-70AD-4011-BC8E-6720E958FB28}" dt="2024-03-18T07:15:12.497" v="272" actId="167"/>
          <ac:picMkLst>
            <pc:docMk/>
            <pc:sldMk cId="3453718961" sldId="1314"/>
            <ac:picMk id="3" creationId="{92C40E1F-C818-3F51-2345-57419D99FA93}"/>
          </ac:picMkLst>
        </pc:picChg>
        <pc:picChg chg="mod">
          <ac:chgData name="suzuki toshihiko/3804161/鈴木　俊彦" userId="2fbc1616-7ce2-41c0-a129-3732f5ebbad7" providerId="ADAL" clId="{9FDB13C6-70AD-4011-BC8E-6720E958FB28}" dt="2024-03-18T07:59:52.249" v="600" actId="14100"/>
          <ac:picMkLst>
            <pc:docMk/>
            <pc:sldMk cId="3453718961" sldId="1314"/>
            <ac:picMk id="5" creationId="{5FD08913-00DF-EE62-9664-F005075B9DD7}"/>
          </ac:picMkLst>
        </pc:picChg>
        <pc:picChg chg="mod">
          <ac:chgData name="suzuki toshihiko/3804161/鈴木　俊彦" userId="2fbc1616-7ce2-41c0-a129-3732f5ebbad7" providerId="ADAL" clId="{9FDB13C6-70AD-4011-BC8E-6720E958FB28}" dt="2024-03-18T07:52:27.547" v="505" actId="14100"/>
          <ac:picMkLst>
            <pc:docMk/>
            <pc:sldMk cId="3453718961" sldId="1314"/>
            <ac:picMk id="7" creationId="{3D939426-F64D-28FC-6D22-91B1AF2ECCC5}"/>
          </ac:picMkLst>
        </pc:picChg>
        <pc:picChg chg="del">
          <ac:chgData name="suzuki toshihiko/3804161/鈴木　俊彦" userId="2fbc1616-7ce2-41c0-a129-3732f5ebbad7" providerId="ADAL" clId="{9FDB13C6-70AD-4011-BC8E-6720E958FB28}" dt="2024-03-18T07:14:34.418" v="244" actId="478"/>
          <ac:picMkLst>
            <pc:docMk/>
            <pc:sldMk cId="3453718961" sldId="1314"/>
            <ac:picMk id="8" creationId="{2CA12DEF-E47F-929B-838C-720A8B7C91EC}"/>
          </ac:picMkLst>
        </pc:picChg>
      </pc:sldChg>
      <pc:sldChg chg="addSp delSp modSp mod">
        <pc:chgData name="suzuki toshihiko/3804161/鈴木　俊彦" userId="2fbc1616-7ce2-41c0-a129-3732f5ebbad7" providerId="ADAL" clId="{9FDB13C6-70AD-4011-BC8E-6720E958FB28}" dt="2024-03-18T08:55:27.421" v="674" actId="14100"/>
        <pc:sldMkLst>
          <pc:docMk/>
          <pc:sldMk cId="1094476794" sldId="1346"/>
        </pc:sldMkLst>
        <pc:spChg chg="add del mod">
          <ac:chgData name="suzuki toshihiko/3804161/鈴木　俊彦" userId="2fbc1616-7ce2-41c0-a129-3732f5ebbad7" providerId="ADAL" clId="{9FDB13C6-70AD-4011-BC8E-6720E958FB28}" dt="2024-03-18T08:55:27.421" v="674" actId="14100"/>
          <ac:spMkLst>
            <pc:docMk/>
            <pc:sldMk cId="1094476794" sldId="1346"/>
            <ac:spMk id="5" creationId="{0417F6BC-F4B6-4A3A-B304-1513C0514D7F}"/>
          </ac:spMkLst>
        </pc:spChg>
        <pc:spChg chg="del mod">
          <ac:chgData name="suzuki toshihiko/3804161/鈴木　俊彦" userId="2fbc1616-7ce2-41c0-a129-3732f5ebbad7" providerId="ADAL" clId="{9FDB13C6-70AD-4011-BC8E-6720E958FB28}" dt="2024-03-18T08:55:17.454" v="670" actId="478"/>
          <ac:spMkLst>
            <pc:docMk/>
            <pc:sldMk cId="1094476794" sldId="1346"/>
            <ac:spMk id="6" creationId="{0FFCE29D-26BF-4FFD-B1B6-0B940AE0ED5F}"/>
          </ac:spMkLst>
        </pc:spChg>
        <pc:picChg chg="add del mod ord">
          <ac:chgData name="suzuki toshihiko/3804161/鈴木　俊彦" userId="2fbc1616-7ce2-41c0-a129-3732f5ebbad7" providerId="ADAL" clId="{9FDB13C6-70AD-4011-BC8E-6720E958FB28}" dt="2024-03-18T08:54:49.786" v="604" actId="478"/>
          <ac:picMkLst>
            <pc:docMk/>
            <pc:sldMk cId="1094476794" sldId="1346"/>
            <ac:picMk id="3" creationId="{B84473FA-F539-6510-0887-528F03E7DD5B}"/>
          </ac:picMkLst>
        </pc:picChg>
        <pc:picChg chg="del">
          <ac:chgData name="suzuki toshihiko/3804161/鈴木　俊彦" userId="2fbc1616-7ce2-41c0-a129-3732f5ebbad7" providerId="ADAL" clId="{9FDB13C6-70AD-4011-BC8E-6720E958FB28}" dt="2024-03-18T05:16:00.927" v="24" actId="478"/>
          <ac:picMkLst>
            <pc:docMk/>
            <pc:sldMk cId="1094476794" sldId="1346"/>
            <ac:picMk id="4" creationId="{7D73266C-C361-45E2-B00F-D9367BE14F7F}"/>
          </ac:picMkLst>
        </pc:picChg>
      </pc:sldChg>
      <pc:sldChg chg="del">
        <pc:chgData name="suzuki toshihiko/3804161/鈴木　俊彦" userId="2fbc1616-7ce2-41c0-a129-3732f5ebbad7" providerId="ADAL" clId="{9FDB13C6-70AD-4011-BC8E-6720E958FB28}" dt="2024-03-18T04:51:56.887" v="23" actId="47"/>
        <pc:sldMkLst>
          <pc:docMk/>
          <pc:sldMk cId="853882320" sldId="1388"/>
        </pc:sldMkLst>
      </pc:sldChg>
      <pc:sldChg chg="addSp delSp modSp mod ord">
        <pc:chgData name="suzuki toshihiko/3804161/鈴木　俊彦" userId="2fbc1616-7ce2-41c0-a129-3732f5ebbad7" providerId="ADAL" clId="{9FDB13C6-70AD-4011-BC8E-6720E958FB28}" dt="2024-03-19T04:14:00.217" v="855" actId="20577"/>
        <pc:sldMkLst>
          <pc:docMk/>
          <pc:sldMk cId="4117792956" sldId="1389"/>
        </pc:sldMkLst>
        <pc:spChg chg="del mod">
          <ac:chgData name="suzuki toshihiko/3804161/鈴木　俊彦" userId="2fbc1616-7ce2-41c0-a129-3732f5ebbad7" providerId="ADAL" clId="{9FDB13C6-70AD-4011-BC8E-6720E958FB28}" dt="2024-03-19T02:47:09.682" v="824" actId="478"/>
          <ac:spMkLst>
            <pc:docMk/>
            <pc:sldMk cId="4117792956" sldId="1389"/>
            <ac:spMk id="2" creationId="{D252BCE5-ECC7-505B-068A-FDB6F065F0B3}"/>
          </ac:spMkLst>
        </pc:spChg>
        <pc:spChg chg="del mod">
          <ac:chgData name="suzuki toshihiko/3804161/鈴木　俊彦" userId="2fbc1616-7ce2-41c0-a129-3732f5ebbad7" providerId="ADAL" clId="{9FDB13C6-70AD-4011-BC8E-6720E958FB28}" dt="2024-03-19T02:47:02.474" v="823" actId="478"/>
          <ac:spMkLst>
            <pc:docMk/>
            <pc:sldMk cId="4117792956" sldId="1389"/>
            <ac:spMk id="3" creationId="{764CE2BC-515E-D0B0-0FF4-284C7E70ADFC}"/>
          </ac:spMkLst>
        </pc:spChg>
        <pc:spChg chg="del mod">
          <ac:chgData name="suzuki toshihiko/3804161/鈴木　俊彦" userId="2fbc1616-7ce2-41c0-a129-3732f5ebbad7" providerId="ADAL" clId="{9FDB13C6-70AD-4011-BC8E-6720E958FB28}" dt="2024-03-19T00:57:32.966" v="820" actId="478"/>
          <ac:spMkLst>
            <pc:docMk/>
            <pc:sldMk cId="4117792956" sldId="1389"/>
            <ac:spMk id="4" creationId="{74029CE7-BF41-FD30-6AC9-3E550ED9FD34}"/>
          </ac:spMkLst>
        </pc:spChg>
        <pc:spChg chg="mod">
          <ac:chgData name="suzuki toshihiko/3804161/鈴木　俊彦" userId="2fbc1616-7ce2-41c0-a129-3732f5ebbad7" providerId="ADAL" clId="{9FDB13C6-70AD-4011-BC8E-6720E958FB28}" dt="2024-03-19T04:14:00.217" v="855" actId="20577"/>
          <ac:spMkLst>
            <pc:docMk/>
            <pc:sldMk cId="4117792956" sldId="1389"/>
            <ac:spMk id="6" creationId="{87BC1D3D-CCEA-0EC7-C4CE-23FB886429B9}"/>
          </ac:spMkLst>
        </pc:spChg>
        <pc:picChg chg="add mod">
          <ac:chgData name="suzuki toshihiko/3804161/鈴木　俊彦" userId="2fbc1616-7ce2-41c0-a129-3732f5ebbad7" providerId="ADAL" clId="{9FDB13C6-70AD-4011-BC8E-6720E958FB28}" dt="2024-03-19T02:47:40.187" v="842" actId="1035"/>
          <ac:picMkLst>
            <pc:docMk/>
            <pc:sldMk cId="4117792956" sldId="1389"/>
            <ac:picMk id="4" creationId="{77405D62-52A1-DEE9-75E2-15D9FD2B9021}"/>
          </ac:picMkLst>
        </pc:picChg>
      </pc:sldChg>
      <pc:sldChg chg="addSp delSp modSp mod">
        <pc:chgData name="suzuki toshihiko/3804161/鈴木　俊彦" userId="2fbc1616-7ce2-41c0-a129-3732f5ebbad7" providerId="ADAL" clId="{9FDB13C6-70AD-4011-BC8E-6720E958FB28}" dt="2024-03-19T04:14:26.587" v="876" actId="27636"/>
        <pc:sldMkLst>
          <pc:docMk/>
          <pc:sldMk cId="1744891008" sldId="1395"/>
        </pc:sldMkLst>
        <pc:spChg chg="mod">
          <ac:chgData name="suzuki toshihiko/3804161/鈴木　俊彦" userId="2fbc1616-7ce2-41c0-a129-3732f5ebbad7" providerId="ADAL" clId="{9FDB13C6-70AD-4011-BC8E-6720E958FB28}" dt="2024-03-19T04:14:26.587" v="876" actId="27636"/>
          <ac:spMkLst>
            <pc:docMk/>
            <pc:sldMk cId="1744891008" sldId="1395"/>
            <ac:spMk id="2" creationId="{BA670EE7-551B-4C5C-81C9-E1A0810EBD4F}"/>
          </ac:spMkLst>
        </pc:spChg>
        <pc:spChg chg="mod">
          <ac:chgData name="suzuki toshihiko/3804161/鈴木　俊彦" userId="2fbc1616-7ce2-41c0-a129-3732f5ebbad7" providerId="ADAL" clId="{9FDB13C6-70AD-4011-BC8E-6720E958FB28}" dt="2024-03-18T07:52:03.113" v="466" actId="14100"/>
          <ac:spMkLst>
            <pc:docMk/>
            <pc:sldMk cId="1744891008" sldId="1395"/>
            <ac:spMk id="4" creationId="{998A8BBA-7CB1-9CAC-8CA1-C2B8960F8770}"/>
          </ac:spMkLst>
        </pc:spChg>
        <pc:picChg chg="add mod">
          <ac:chgData name="suzuki toshihiko/3804161/鈴木　俊彦" userId="2fbc1616-7ce2-41c0-a129-3732f5ebbad7" providerId="ADAL" clId="{9FDB13C6-70AD-4011-BC8E-6720E958FB28}" dt="2024-03-18T07:51:27.390" v="450" actId="1037"/>
          <ac:picMkLst>
            <pc:docMk/>
            <pc:sldMk cId="1744891008" sldId="1395"/>
            <ac:picMk id="3" creationId="{6E8E53B3-BDC8-04CD-3F25-C49219A852DE}"/>
          </ac:picMkLst>
        </pc:picChg>
        <pc:picChg chg="del">
          <ac:chgData name="suzuki toshihiko/3804161/鈴木　俊彦" userId="2fbc1616-7ce2-41c0-a129-3732f5ebbad7" providerId="ADAL" clId="{9FDB13C6-70AD-4011-BC8E-6720E958FB28}" dt="2024-03-18T07:21:35.824" v="424" actId="478"/>
          <ac:picMkLst>
            <pc:docMk/>
            <pc:sldMk cId="1744891008" sldId="1395"/>
            <ac:picMk id="5" creationId="{2430AC0A-01FE-B4D4-3437-BE1D3571EA81}"/>
          </ac:picMkLst>
        </pc:picChg>
      </pc:sldChg>
      <pc:sldChg chg="addSp delSp modSp add mod ord">
        <pc:chgData name="suzuki toshihiko/3804161/鈴木　俊彦" userId="2fbc1616-7ce2-41c0-a129-3732f5ebbad7" providerId="ADAL" clId="{9FDB13C6-70AD-4011-BC8E-6720E958FB28}" dt="2024-03-19T04:14:19.361" v="869" actId="27636"/>
        <pc:sldMkLst>
          <pc:docMk/>
          <pc:sldMk cId="4187864380" sldId="1396"/>
        </pc:sldMkLst>
        <pc:spChg chg="mod">
          <ac:chgData name="suzuki toshihiko/3804161/鈴木　俊彦" userId="2fbc1616-7ce2-41c0-a129-3732f5ebbad7" providerId="ADAL" clId="{9FDB13C6-70AD-4011-BC8E-6720E958FB28}" dt="2024-03-19T04:14:19.361" v="869" actId="27636"/>
          <ac:spMkLst>
            <pc:docMk/>
            <pc:sldMk cId="4187864380" sldId="1396"/>
            <ac:spMk id="2" creationId="{BA670EE7-551B-4C5C-81C9-E1A0810EBD4F}"/>
          </ac:spMkLst>
        </pc:spChg>
        <pc:spChg chg="mod">
          <ac:chgData name="suzuki toshihiko/3804161/鈴木　俊彦" userId="2fbc1616-7ce2-41c0-a129-3732f5ebbad7" providerId="ADAL" clId="{9FDB13C6-70AD-4011-BC8E-6720E958FB28}" dt="2024-03-18T07:59:14.867" v="537" actId="20577"/>
          <ac:spMkLst>
            <pc:docMk/>
            <pc:sldMk cId="4187864380" sldId="1396"/>
            <ac:spMk id="4" creationId="{998A8BBA-7CB1-9CAC-8CA1-C2B8960F8770}"/>
          </ac:spMkLst>
        </pc:spChg>
        <pc:picChg chg="add del mod">
          <ac:chgData name="suzuki toshihiko/3804161/鈴木　俊彦" userId="2fbc1616-7ce2-41c0-a129-3732f5ebbad7" providerId="ADAL" clId="{9FDB13C6-70AD-4011-BC8E-6720E958FB28}" dt="2024-03-18T07:57:44.759" v="506" actId="478"/>
          <ac:picMkLst>
            <pc:docMk/>
            <pc:sldMk cId="4187864380" sldId="1396"/>
            <ac:picMk id="3" creationId="{E2D6D4EF-9624-A52E-85F3-B1F939D8530A}"/>
          </ac:picMkLst>
        </pc:picChg>
        <pc:picChg chg="del">
          <ac:chgData name="suzuki toshihiko/3804161/鈴木　俊彦" userId="2fbc1616-7ce2-41c0-a129-3732f5ebbad7" providerId="ADAL" clId="{9FDB13C6-70AD-4011-BC8E-6720E958FB28}" dt="2024-03-18T07:17:48.080" v="406" actId="478"/>
          <ac:picMkLst>
            <pc:docMk/>
            <pc:sldMk cId="4187864380" sldId="1396"/>
            <ac:picMk id="5" creationId="{2430AC0A-01FE-B4D4-3437-BE1D3571EA81}"/>
          </ac:picMkLst>
        </pc:picChg>
        <pc:picChg chg="add mod">
          <ac:chgData name="suzuki toshihiko/3804161/鈴木　俊彦" userId="2fbc1616-7ce2-41c0-a129-3732f5ebbad7" providerId="ADAL" clId="{9FDB13C6-70AD-4011-BC8E-6720E958FB28}" dt="2024-03-18T07:57:57.276" v="509" actId="14100"/>
          <ac:picMkLst>
            <pc:docMk/>
            <pc:sldMk cId="4187864380" sldId="1396"/>
            <ac:picMk id="6" creationId="{A8E24821-1C3B-8BF7-220D-2D6A8CAFB1C0}"/>
          </ac:picMkLst>
        </pc:picChg>
      </pc:sldChg>
      <pc:sldChg chg="del">
        <pc:chgData name="suzuki toshihiko/3804161/鈴木　俊彦" userId="2fbc1616-7ce2-41c0-a129-3732f5ebbad7" providerId="ADAL" clId="{9FDB13C6-70AD-4011-BC8E-6720E958FB28}" dt="2024-03-18T04:51:41.321" v="19" actId="47"/>
        <pc:sldMkLst>
          <pc:docMk/>
          <pc:sldMk cId="4270208678" sldId="1397"/>
        </pc:sldMkLst>
      </pc:sldChg>
      <pc:sldChg chg="del">
        <pc:chgData name="suzuki toshihiko/3804161/鈴木　俊彦" userId="2fbc1616-7ce2-41c0-a129-3732f5ebbad7" providerId="ADAL" clId="{9FDB13C6-70AD-4011-BC8E-6720E958FB28}" dt="2024-03-18T04:51:43.637" v="20" actId="47"/>
        <pc:sldMkLst>
          <pc:docMk/>
          <pc:sldMk cId="2195337360" sldId="1398"/>
        </pc:sldMkLst>
      </pc:sldChg>
      <pc:sldChg chg="del">
        <pc:chgData name="suzuki toshihiko/3804161/鈴木　俊彦" userId="2fbc1616-7ce2-41c0-a129-3732f5ebbad7" providerId="ADAL" clId="{9FDB13C6-70AD-4011-BC8E-6720E958FB28}" dt="2024-03-18T04:51:44.886" v="21" actId="47"/>
        <pc:sldMkLst>
          <pc:docMk/>
          <pc:sldMk cId="3101145394" sldId="1399"/>
        </pc:sldMkLst>
      </pc:sldChg>
      <pc:sldChg chg="del">
        <pc:chgData name="suzuki toshihiko/3804161/鈴木　俊彦" userId="2fbc1616-7ce2-41c0-a129-3732f5ebbad7" providerId="ADAL" clId="{9FDB13C6-70AD-4011-BC8E-6720E958FB28}" dt="2024-03-18T04:51:48.725" v="22" actId="47"/>
        <pc:sldMkLst>
          <pc:docMk/>
          <pc:sldMk cId="2452645178" sldId="1400"/>
        </pc:sldMkLst>
      </pc:sldChg>
    </pc:docChg>
  </pc:docChgLst>
  <pc:docChgLst>
    <pc:chgData name="suzuki toshihiko/3804161/鈴木　俊彦" userId="2fbc1616-7ce2-41c0-a129-3732f5ebbad7" providerId="ADAL" clId="{5CFB2774-0C85-4385-B230-8EAB66990765}"/>
    <pc:docChg chg="undo custSel addSld delSld modSld sldOrd">
      <pc:chgData name="suzuki toshihiko/3804161/鈴木　俊彦" userId="2fbc1616-7ce2-41c0-a129-3732f5ebbad7" providerId="ADAL" clId="{5CFB2774-0C85-4385-B230-8EAB66990765}" dt="2024-06-03T05:08:38.009" v="1337" actId="1035"/>
      <pc:docMkLst>
        <pc:docMk/>
      </pc:docMkLst>
      <pc:sldChg chg="modSp mod">
        <pc:chgData name="suzuki toshihiko/3804161/鈴木　俊彦" userId="2fbc1616-7ce2-41c0-a129-3732f5ebbad7" providerId="ADAL" clId="{5CFB2774-0C85-4385-B230-8EAB66990765}" dt="2024-05-20T09:25:43.630" v="985" actId="6549"/>
        <pc:sldMkLst>
          <pc:docMk/>
          <pc:sldMk cId="0" sldId="261"/>
        </pc:sldMkLst>
        <pc:spChg chg="mod">
          <ac:chgData name="suzuki toshihiko/3804161/鈴木　俊彦" userId="2fbc1616-7ce2-41c0-a129-3732f5ebbad7" providerId="ADAL" clId="{5CFB2774-0C85-4385-B230-8EAB66990765}" dt="2024-05-20T09:25:43.630" v="985" actId="6549"/>
          <ac:spMkLst>
            <pc:docMk/>
            <pc:sldMk cId="0" sldId="261"/>
            <ac:spMk id="7172" creationId="{7AB7EBA5-0380-4042-8945-66FC369D15BB}"/>
          </ac:spMkLst>
        </pc:spChg>
      </pc:sldChg>
      <pc:sldChg chg="addSp delSp modSp mod">
        <pc:chgData name="suzuki toshihiko/3804161/鈴木　俊彦" userId="2fbc1616-7ce2-41c0-a129-3732f5ebbad7" providerId="ADAL" clId="{5CFB2774-0C85-4385-B230-8EAB66990765}" dt="2024-05-14T08:26:49.983" v="155" actId="14100"/>
        <pc:sldMkLst>
          <pc:docMk/>
          <pc:sldMk cId="1405431242" sldId="1280"/>
        </pc:sldMkLst>
        <pc:spChg chg="mod">
          <ac:chgData name="suzuki toshihiko/3804161/鈴木　俊彦" userId="2fbc1616-7ce2-41c0-a129-3732f5ebbad7" providerId="ADAL" clId="{5CFB2774-0C85-4385-B230-8EAB66990765}" dt="2024-05-14T07:47:51.843" v="45" actId="6549"/>
          <ac:spMkLst>
            <pc:docMk/>
            <pc:sldMk cId="1405431242" sldId="1280"/>
            <ac:spMk id="2" creationId="{BA670EE7-551B-4C5C-81C9-E1A0810EBD4F}"/>
          </ac:spMkLst>
        </pc:spChg>
        <pc:graphicFrameChg chg="add del mod">
          <ac:chgData name="suzuki toshihiko/3804161/鈴木　俊彦" userId="2fbc1616-7ce2-41c0-a129-3732f5ebbad7" providerId="ADAL" clId="{5CFB2774-0C85-4385-B230-8EAB66990765}" dt="2024-05-14T08:14:01.901" v="48" actId="478"/>
          <ac:graphicFrameMkLst>
            <pc:docMk/>
            <pc:sldMk cId="1405431242" sldId="1280"/>
            <ac:graphicFrameMk id="4" creationId="{4B3C4EE8-4CE8-27D8-86B0-B98E2F8086F1}"/>
          </ac:graphicFrameMkLst>
        </pc:graphicFrameChg>
        <pc:picChg chg="del">
          <ac:chgData name="suzuki toshihiko/3804161/鈴木　俊彦" userId="2fbc1616-7ce2-41c0-a129-3732f5ebbad7" providerId="ADAL" clId="{5CFB2774-0C85-4385-B230-8EAB66990765}" dt="2024-05-14T08:12:51.243" v="46" actId="478"/>
          <ac:picMkLst>
            <pc:docMk/>
            <pc:sldMk cId="1405431242" sldId="1280"/>
            <ac:picMk id="3" creationId="{A9FDADB3-8111-6405-FC65-BA3918F7B8C6}"/>
          </ac:picMkLst>
        </pc:picChg>
        <pc:picChg chg="add mod">
          <ac:chgData name="suzuki toshihiko/3804161/鈴木　俊彦" userId="2fbc1616-7ce2-41c0-a129-3732f5ebbad7" providerId="ADAL" clId="{5CFB2774-0C85-4385-B230-8EAB66990765}" dt="2024-05-14T08:26:49.983" v="155" actId="14100"/>
          <ac:picMkLst>
            <pc:docMk/>
            <pc:sldMk cId="1405431242" sldId="1280"/>
            <ac:picMk id="3" creationId="{FF2D2601-42C0-127B-F3D5-F96248279205}"/>
          </ac:picMkLst>
        </pc:picChg>
      </pc:sldChg>
      <pc:sldChg chg="addSp delSp modSp mod">
        <pc:chgData name="suzuki toshihiko/3804161/鈴木　俊彦" userId="2fbc1616-7ce2-41c0-a129-3732f5ebbad7" providerId="ADAL" clId="{5CFB2774-0C85-4385-B230-8EAB66990765}" dt="2024-05-14T08:26:01.363" v="151" actId="6549"/>
        <pc:sldMkLst>
          <pc:docMk/>
          <pc:sldMk cId="4191006365" sldId="1288"/>
        </pc:sldMkLst>
        <pc:spChg chg="mod">
          <ac:chgData name="suzuki toshihiko/3804161/鈴木　俊彦" userId="2fbc1616-7ce2-41c0-a129-3732f5ebbad7" providerId="ADAL" clId="{5CFB2774-0C85-4385-B230-8EAB66990765}" dt="2024-05-14T08:26:01.363" v="151" actId="6549"/>
          <ac:spMkLst>
            <pc:docMk/>
            <pc:sldMk cId="4191006365" sldId="1288"/>
            <ac:spMk id="2" creationId="{BA670EE7-551B-4C5C-81C9-E1A0810EBD4F}"/>
          </ac:spMkLst>
        </pc:spChg>
        <pc:spChg chg="mod ord">
          <ac:chgData name="suzuki toshihiko/3804161/鈴木　俊彦" userId="2fbc1616-7ce2-41c0-a129-3732f5ebbad7" providerId="ADAL" clId="{5CFB2774-0C85-4385-B230-8EAB66990765}" dt="2024-05-14T08:25:45.195" v="148" actId="14100"/>
          <ac:spMkLst>
            <pc:docMk/>
            <pc:sldMk cId="4191006365" sldId="1288"/>
            <ac:spMk id="6" creationId="{3EC955E6-7F46-466F-B43D-C86C17EC0E2C}"/>
          </ac:spMkLst>
        </pc:spChg>
        <pc:picChg chg="add mod">
          <ac:chgData name="suzuki toshihiko/3804161/鈴木　俊彦" userId="2fbc1616-7ce2-41c0-a129-3732f5ebbad7" providerId="ADAL" clId="{5CFB2774-0C85-4385-B230-8EAB66990765}" dt="2024-05-14T08:25:12.811" v="54" actId="14100"/>
          <ac:picMkLst>
            <pc:docMk/>
            <pc:sldMk cId="4191006365" sldId="1288"/>
            <ac:picMk id="3" creationId="{9160CD1B-DC5E-5F23-4A86-C52A71CA83A0}"/>
          </ac:picMkLst>
        </pc:picChg>
        <pc:picChg chg="del">
          <ac:chgData name="suzuki toshihiko/3804161/鈴木　俊彦" userId="2fbc1616-7ce2-41c0-a129-3732f5ebbad7" providerId="ADAL" clId="{5CFB2774-0C85-4385-B230-8EAB66990765}" dt="2024-05-14T08:22:58.191" v="49" actId="478"/>
          <ac:picMkLst>
            <pc:docMk/>
            <pc:sldMk cId="4191006365" sldId="1288"/>
            <ac:picMk id="4" creationId="{5DD3963A-EBA7-3686-3957-D8322772D3B4}"/>
          </ac:picMkLst>
        </pc:picChg>
      </pc:sldChg>
      <pc:sldChg chg="modSp mod">
        <pc:chgData name="suzuki toshihiko/3804161/鈴木　俊彦" userId="2fbc1616-7ce2-41c0-a129-3732f5ebbad7" providerId="ADAL" clId="{5CFB2774-0C85-4385-B230-8EAB66990765}" dt="2024-05-20T08:54:56.105" v="865" actId="20577"/>
        <pc:sldMkLst>
          <pc:docMk/>
          <pc:sldMk cId="2575551309" sldId="1342"/>
        </pc:sldMkLst>
        <pc:spChg chg="mod">
          <ac:chgData name="suzuki toshihiko/3804161/鈴木　俊彦" userId="2fbc1616-7ce2-41c0-a129-3732f5ebbad7" providerId="ADAL" clId="{5CFB2774-0C85-4385-B230-8EAB66990765}" dt="2024-05-20T08:54:56.105" v="865" actId="20577"/>
          <ac:spMkLst>
            <pc:docMk/>
            <pc:sldMk cId="2575551309" sldId="1342"/>
            <ac:spMk id="3" creationId="{38D2EAEF-968F-4D8F-ADFB-FE8830F3009C}"/>
          </ac:spMkLst>
        </pc:spChg>
      </pc:sldChg>
      <pc:sldChg chg="addSp modSp mod">
        <pc:chgData name="suzuki toshihiko/3804161/鈴木　俊彦" userId="2fbc1616-7ce2-41c0-a129-3732f5ebbad7" providerId="ADAL" clId="{5CFB2774-0C85-4385-B230-8EAB66990765}" dt="2024-05-14T08:29:37.197" v="177" actId="692"/>
        <pc:sldMkLst>
          <pc:docMk/>
          <pc:sldMk cId="1094476794" sldId="1346"/>
        </pc:sldMkLst>
        <pc:spChg chg="add mod">
          <ac:chgData name="suzuki toshihiko/3804161/鈴木　俊彦" userId="2fbc1616-7ce2-41c0-a129-3732f5ebbad7" providerId="ADAL" clId="{5CFB2774-0C85-4385-B230-8EAB66990765}" dt="2024-05-14T08:29:37.197" v="177" actId="692"/>
          <ac:spMkLst>
            <pc:docMk/>
            <pc:sldMk cId="1094476794" sldId="1346"/>
            <ac:spMk id="4" creationId="{7FBCCEEE-4A61-7C98-FE2F-C156D6816488}"/>
          </ac:spMkLst>
        </pc:spChg>
        <pc:spChg chg="mod">
          <ac:chgData name="suzuki toshihiko/3804161/鈴木　俊彦" userId="2fbc1616-7ce2-41c0-a129-3732f5ebbad7" providerId="ADAL" clId="{5CFB2774-0C85-4385-B230-8EAB66990765}" dt="2024-05-14T08:28:13.923" v="167" actId="6549"/>
          <ac:spMkLst>
            <pc:docMk/>
            <pc:sldMk cId="1094476794" sldId="1346"/>
            <ac:spMk id="5" creationId="{0417F6BC-F4B6-4A3A-B304-1513C0514D7F}"/>
          </ac:spMkLst>
        </pc:spChg>
      </pc:sldChg>
      <pc:sldChg chg="addSp delSp modSp mod">
        <pc:chgData name="suzuki toshihiko/3804161/鈴木　俊彦" userId="2fbc1616-7ce2-41c0-a129-3732f5ebbad7" providerId="ADAL" clId="{5CFB2774-0C85-4385-B230-8EAB66990765}" dt="2024-05-20T09:24:13.158" v="973" actId="1036"/>
        <pc:sldMkLst>
          <pc:docMk/>
          <pc:sldMk cId="838555262" sldId="1397"/>
        </pc:sldMkLst>
        <pc:picChg chg="add mod ord">
          <ac:chgData name="suzuki toshihiko/3804161/鈴木　俊彦" userId="2fbc1616-7ce2-41c0-a129-3732f5ebbad7" providerId="ADAL" clId="{5CFB2774-0C85-4385-B230-8EAB66990765}" dt="2024-05-20T09:24:13.158" v="973" actId="1036"/>
          <ac:picMkLst>
            <pc:docMk/>
            <pc:sldMk cId="838555262" sldId="1397"/>
            <ac:picMk id="3" creationId="{79FEA6CF-212E-49EE-9821-FE788DB99397}"/>
          </ac:picMkLst>
        </pc:picChg>
        <pc:picChg chg="mod">
          <ac:chgData name="suzuki toshihiko/3804161/鈴木　俊彦" userId="2fbc1616-7ce2-41c0-a129-3732f5ebbad7" providerId="ADAL" clId="{5CFB2774-0C85-4385-B230-8EAB66990765}" dt="2024-05-20T09:24:13.158" v="973" actId="1036"/>
          <ac:picMkLst>
            <pc:docMk/>
            <pc:sldMk cId="838555262" sldId="1397"/>
            <ac:picMk id="5" creationId="{5FD08913-00DF-EE62-9664-F005075B9DD7}"/>
          </ac:picMkLst>
        </pc:picChg>
        <pc:picChg chg="del">
          <ac:chgData name="suzuki toshihiko/3804161/鈴木　俊彦" userId="2fbc1616-7ce2-41c0-a129-3732f5ebbad7" providerId="ADAL" clId="{5CFB2774-0C85-4385-B230-8EAB66990765}" dt="2024-05-20T09:06:14.682" v="866" actId="478"/>
          <ac:picMkLst>
            <pc:docMk/>
            <pc:sldMk cId="838555262" sldId="1397"/>
            <ac:picMk id="6" creationId="{E8D73492-619E-E03A-72FF-A7EE0CEB8656}"/>
          </ac:picMkLst>
        </pc:picChg>
        <pc:picChg chg="mod">
          <ac:chgData name="suzuki toshihiko/3804161/鈴木　俊彦" userId="2fbc1616-7ce2-41c0-a129-3732f5ebbad7" providerId="ADAL" clId="{5CFB2774-0C85-4385-B230-8EAB66990765}" dt="2024-05-20T09:24:13.158" v="973" actId="1036"/>
          <ac:picMkLst>
            <pc:docMk/>
            <pc:sldMk cId="838555262" sldId="1397"/>
            <ac:picMk id="7" creationId="{3D939426-F64D-28FC-6D22-91B1AF2ECCC5}"/>
          </ac:picMkLst>
        </pc:picChg>
      </pc:sldChg>
      <pc:sldChg chg="addSp delSp modSp mod">
        <pc:chgData name="suzuki toshihiko/3804161/鈴木　俊彦" userId="2fbc1616-7ce2-41c0-a129-3732f5ebbad7" providerId="ADAL" clId="{5CFB2774-0C85-4385-B230-8EAB66990765}" dt="2024-05-20T08:45:07.208" v="646" actId="14100"/>
        <pc:sldMkLst>
          <pc:docMk/>
          <pc:sldMk cId="4085922466" sldId="1398"/>
        </pc:sldMkLst>
        <pc:spChg chg="mod">
          <ac:chgData name="suzuki toshihiko/3804161/鈴木　俊彦" userId="2fbc1616-7ce2-41c0-a129-3732f5ebbad7" providerId="ADAL" clId="{5CFB2774-0C85-4385-B230-8EAB66990765}" dt="2024-05-20T08:45:07.208" v="646" actId="14100"/>
          <ac:spMkLst>
            <pc:docMk/>
            <pc:sldMk cId="4085922466" sldId="1398"/>
            <ac:spMk id="4" creationId="{998A8BBA-7CB1-9CAC-8CA1-C2B8960F8770}"/>
          </ac:spMkLst>
        </pc:spChg>
        <pc:picChg chg="add del">
          <ac:chgData name="suzuki toshihiko/3804161/鈴木　俊彦" userId="2fbc1616-7ce2-41c0-a129-3732f5ebbad7" providerId="ADAL" clId="{5CFB2774-0C85-4385-B230-8EAB66990765}" dt="2024-05-20T08:40:32.991" v="602" actId="478"/>
          <ac:picMkLst>
            <pc:docMk/>
            <pc:sldMk cId="4085922466" sldId="1398"/>
            <ac:picMk id="3" creationId="{E2896D1B-B660-DA56-8439-3B02597ABC1F}"/>
          </ac:picMkLst>
        </pc:picChg>
        <pc:picChg chg="add mod">
          <ac:chgData name="suzuki toshihiko/3804161/鈴木　俊彦" userId="2fbc1616-7ce2-41c0-a129-3732f5ebbad7" providerId="ADAL" clId="{5CFB2774-0C85-4385-B230-8EAB66990765}" dt="2024-05-20T08:44:36.039" v="631" actId="14100"/>
          <ac:picMkLst>
            <pc:docMk/>
            <pc:sldMk cId="4085922466" sldId="1398"/>
            <ac:picMk id="5" creationId="{2043F500-6D17-A940-6C91-F493A152E8D2}"/>
          </ac:picMkLst>
        </pc:picChg>
        <pc:picChg chg="del">
          <ac:chgData name="suzuki toshihiko/3804161/鈴木　俊彦" userId="2fbc1616-7ce2-41c0-a129-3732f5ebbad7" providerId="ADAL" clId="{5CFB2774-0C85-4385-B230-8EAB66990765}" dt="2024-05-14T08:29:50.907" v="180" actId="478"/>
          <ac:picMkLst>
            <pc:docMk/>
            <pc:sldMk cId="4085922466" sldId="1398"/>
            <ac:picMk id="5" creationId="{B781D7C1-BD7A-985D-15C6-E838FA2CE517}"/>
          </ac:picMkLst>
        </pc:picChg>
      </pc:sldChg>
      <pc:sldChg chg="addSp delSp modSp mod ord">
        <pc:chgData name="suzuki toshihiko/3804161/鈴木　俊彦" userId="2fbc1616-7ce2-41c0-a129-3732f5ebbad7" providerId="ADAL" clId="{5CFB2774-0C85-4385-B230-8EAB66990765}" dt="2024-05-20T08:48:47.265" v="704"/>
        <pc:sldMkLst>
          <pc:docMk/>
          <pc:sldMk cId="3135393874" sldId="1399"/>
        </pc:sldMkLst>
        <pc:spChg chg="mod">
          <ac:chgData name="suzuki toshihiko/3804161/鈴木　俊彦" userId="2fbc1616-7ce2-41c0-a129-3732f5ebbad7" providerId="ADAL" clId="{5CFB2774-0C85-4385-B230-8EAB66990765}" dt="2024-05-20T08:48:36.680" v="702" actId="20577"/>
          <ac:spMkLst>
            <pc:docMk/>
            <pc:sldMk cId="3135393874" sldId="1399"/>
            <ac:spMk id="4" creationId="{998A8BBA-7CB1-9CAC-8CA1-C2B8960F8770}"/>
          </ac:spMkLst>
        </pc:spChg>
        <pc:picChg chg="del">
          <ac:chgData name="suzuki toshihiko/3804161/鈴木　俊彦" userId="2fbc1616-7ce2-41c0-a129-3732f5ebbad7" providerId="ADAL" clId="{5CFB2774-0C85-4385-B230-8EAB66990765}" dt="2024-05-14T08:29:49.441" v="179" actId="478"/>
          <ac:picMkLst>
            <pc:docMk/>
            <pc:sldMk cId="3135393874" sldId="1399"/>
            <ac:picMk id="3" creationId="{40B6A929-7ECB-2D8D-D9BD-3625C094B44B}"/>
          </ac:picMkLst>
        </pc:picChg>
        <pc:picChg chg="add mod ord">
          <ac:chgData name="suzuki toshihiko/3804161/鈴木　俊彦" userId="2fbc1616-7ce2-41c0-a129-3732f5ebbad7" providerId="ADAL" clId="{5CFB2774-0C85-4385-B230-8EAB66990765}" dt="2024-05-20T08:48:27.969" v="690" actId="14100"/>
          <ac:picMkLst>
            <pc:docMk/>
            <pc:sldMk cId="3135393874" sldId="1399"/>
            <ac:picMk id="3" creationId="{EF9C1FC0-1F17-A827-B824-ADE70FE776C7}"/>
          </ac:picMkLst>
        </pc:picChg>
      </pc:sldChg>
      <pc:sldChg chg="delSp del mod">
        <pc:chgData name="suzuki toshihiko/3804161/鈴木　俊彦" userId="2fbc1616-7ce2-41c0-a129-3732f5ebbad7" providerId="ADAL" clId="{5CFB2774-0C85-4385-B230-8EAB66990765}" dt="2024-05-20T08:49:01.763" v="705" actId="47"/>
        <pc:sldMkLst>
          <pc:docMk/>
          <pc:sldMk cId="3971007517" sldId="1400"/>
        </pc:sldMkLst>
        <pc:picChg chg="del">
          <ac:chgData name="suzuki toshihiko/3804161/鈴木　俊彦" userId="2fbc1616-7ce2-41c0-a129-3732f5ebbad7" providerId="ADAL" clId="{5CFB2774-0C85-4385-B230-8EAB66990765}" dt="2024-05-14T08:29:47.821" v="178" actId="478"/>
          <ac:picMkLst>
            <pc:docMk/>
            <pc:sldMk cId="3971007517" sldId="1400"/>
            <ac:picMk id="3" creationId="{654E0CC8-0B06-172B-1CC8-3D7D26C6F88F}"/>
          </ac:picMkLst>
        </pc:picChg>
      </pc:sldChg>
      <pc:sldChg chg="modSp mod ord">
        <pc:chgData name="suzuki toshihiko/3804161/鈴木　俊彦" userId="2fbc1616-7ce2-41c0-a129-3732f5ebbad7" providerId="ADAL" clId="{5CFB2774-0C85-4385-B230-8EAB66990765}" dt="2024-05-20T06:06:39.320" v="250" actId="404"/>
        <pc:sldMkLst>
          <pc:docMk/>
          <pc:sldMk cId="562563731" sldId="1401"/>
        </pc:sldMkLst>
        <pc:spChg chg="mod">
          <ac:chgData name="suzuki toshihiko/3804161/鈴木　俊彦" userId="2fbc1616-7ce2-41c0-a129-3732f5ebbad7" providerId="ADAL" clId="{5CFB2774-0C85-4385-B230-8EAB66990765}" dt="2024-05-20T06:06:39.320" v="250" actId="404"/>
          <ac:spMkLst>
            <pc:docMk/>
            <pc:sldMk cId="562563731" sldId="1401"/>
            <ac:spMk id="5" creationId="{E96DA473-4095-1CBA-5DC3-458FD82DAB18}"/>
          </ac:spMkLst>
        </pc:spChg>
        <pc:spChg chg="mod">
          <ac:chgData name="suzuki toshihiko/3804161/鈴木　俊彦" userId="2fbc1616-7ce2-41c0-a129-3732f5ebbad7" providerId="ADAL" clId="{5CFB2774-0C85-4385-B230-8EAB66990765}" dt="2024-05-20T06:05:56.391" v="226" actId="6549"/>
          <ac:spMkLst>
            <pc:docMk/>
            <pc:sldMk cId="562563731" sldId="1401"/>
            <ac:spMk id="10" creationId="{828975E6-EF65-57A2-9137-79B688EA6E9D}"/>
          </ac:spMkLst>
        </pc:spChg>
      </pc:sldChg>
      <pc:sldChg chg="addSp delSp modSp mod">
        <pc:chgData name="suzuki toshihiko/3804161/鈴木　俊彦" userId="2fbc1616-7ce2-41c0-a129-3732f5ebbad7" providerId="ADAL" clId="{5CFB2774-0C85-4385-B230-8EAB66990765}" dt="2024-05-21T00:09:02.530" v="1305" actId="948"/>
        <pc:sldMkLst>
          <pc:docMk/>
          <pc:sldMk cId="3070651580" sldId="1402"/>
        </pc:sldMkLst>
        <pc:spChg chg="add mod">
          <ac:chgData name="suzuki toshihiko/3804161/鈴木　俊彦" userId="2fbc1616-7ce2-41c0-a129-3732f5ebbad7" providerId="ADAL" clId="{5CFB2774-0C85-4385-B230-8EAB66990765}" dt="2024-05-21T00:07:12.042" v="1291" actId="948"/>
          <ac:spMkLst>
            <pc:docMk/>
            <pc:sldMk cId="3070651580" sldId="1402"/>
            <ac:spMk id="2" creationId="{B653F518-B24B-0927-5749-4EEEFC73A037}"/>
          </ac:spMkLst>
        </pc:spChg>
        <pc:spChg chg="add mod">
          <ac:chgData name="suzuki toshihiko/3804161/鈴木　俊彦" userId="2fbc1616-7ce2-41c0-a129-3732f5ebbad7" providerId="ADAL" clId="{5CFB2774-0C85-4385-B230-8EAB66990765}" dt="2024-05-21T00:09:02.530" v="1305" actId="948"/>
          <ac:spMkLst>
            <pc:docMk/>
            <pc:sldMk cId="3070651580" sldId="1402"/>
            <ac:spMk id="4" creationId="{3E08077A-45F4-4128-BC54-56EE270BB0EF}"/>
          </ac:spMkLst>
        </pc:spChg>
        <pc:spChg chg="mod">
          <ac:chgData name="suzuki toshihiko/3804161/鈴木　俊彦" userId="2fbc1616-7ce2-41c0-a129-3732f5ebbad7" providerId="ADAL" clId="{5CFB2774-0C85-4385-B230-8EAB66990765}" dt="2024-05-20T07:13:52.708" v="286" actId="2711"/>
          <ac:spMkLst>
            <pc:docMk/>
            <pc:sldMk cId="3070651580" sldId="1402"/>
            <ac:spMk id="5" creationId="{E96DA473-4095-1CBA-5DC3-458FD82DAB18}"/>
          </ac:spMkLst>
        </pc:spChg>
        <pc:spChg chg="del">
          <ac:chgData name="suzuki toshihiko/3804161/鈴木　俊彦" userId="2fbc1616-7ce2-41c0-a129-3732f5ebbad7" providerId="ADAL" clId="{5CFB2774-0C85-4385-B230-8EAB66990765}" dt="2024-05-20T07:07:46.663" v="252" actId="478"/>
          <ac:spMkLst>
            <pc:docMk/>
            <pc:sldMk cId="3070651580" sldId="1402"/>
            <ac:spMk id="8" creationId="{1B136E4C-9BDB-57B2-793F-8D35A12B7EBB}"/>
          </ac:spMkLst>
        </pc:spChg>
        <pc:spChg chg="add mod">
          <ac:chgData name="suzuki toshihiko/3804161/鈴木　俊彦" userId="2fbc1616-7ce2-41c0-a129-3732f5ebbad7" providerId="ADAL" clId="{5CFB2774-0C85-4385-B230-8EAB66990765}" dt="2024-05-21T00:08:38.498" v="1303" actId="20577"/>
          <ac:spMkLst>
            <pc:docMk/>
            <pc:sldMk cId="3070651580" sldId="1402"/>
            <ac:spMk id="8" creationId="{2ED31439-4AFE-41B9-0C19-44C9AC7521E2}"/>
          </ac:spMkLst>
        </pc:spChg>
        <pc:picChg chg="add mod">
          <ac:chgData name="suzuki toshihiko/3804161/鈴木　俊彦" userId="2fbc1616-7ce2-41c0-a129-3732f5ebbad7" providerId="ADAL" clId="{5CFB2774-0C85-4385-B230-8EAB66990765}" dt="2024-05-20T07:46:10.479" v="491" actId="1037"/>
          <ac:picMkLst>
            <pc:docMk/>
            <pc:sldMk cId="3070651580" sldId="1402"/>
            <ac:picMk id="3" creationId="{BBB9337A-D942-0105-B3A8-9F169F4086CC}"/>
          </ac:picMkLst>
        </pc:picChg>
        <pc:picChg chg="add del mod ord">
          <ac:chgData name="suzuki toshihiko/3804161/鈴木　俊彦" userId="2fbc1616-7ce2-41c0-a129-3732f5ebbad7" providerId="ADAL" clId="{5CFB2774-0C85-4385-B230-8EAB66990765}" dt="2024-05-20T23:58:39.594" v="1053" actId="478"/>
          <ac:picMkLst>
            <pc:docMk/>
            <pc:sldMk cId="3070651580" sldId="1402"/>
            <ac:picMk id="6" creationId="{F6FD450A-811F-2A2C-4EB5-14A800C42175}"/>
          </ac:picMkLst>
        </pc:picChg>
        <pc:picChg chg="add mod">
          <ac:chgData name="suzuki toshihiko/3804161/鈴木　俊彦" userId="2fbc1616-7ce2-41c0-a129-3732f5ebbad7" providerId="ADAL" clId="{5CFB2774-0C85-4385-B230-8EAB66990765}" dt="2024-05-21T00:08:12.373" v="1297" actId="14100"/>
          <ac:picMkLst>
            <pc:docMk/>
            <pc:sldMk cId="3070651580" sldId="1402"/>
            <ac:picMk id="7" creationId="{A52FA957-62C8-C54B-06BC-C028B2E4FE58}"/>
          </ac:picMkLst>
        </pc:picChg>
        <pc:picChg chg="del">
          <ac:chgData name="suzuki toshihiko/3804161/鈴木　俊彦" userId="2fbc1616-7ce2-41c0-a129-3732f5ebbad7" providerId="ADAL" clId="{5CFB2774-0C85-4385-B230-8EAB66990765}" dt="2024-05-20T07:07:42.826" v="251" actId="478"/>
          <ac:picMkLst>
            <pc:docMk/>
            <pc:sldMk cId="3070651580" sldId="1402"/>
            <ac:picMk id="7" creationId="{EF388B4B-9A66-0590-D8C4-C09EF772833B}"/>
          </ac:picMkLst>
        </pc:picChg>
      </pc:sldChg>
      <pc:sldChg chg="addSp delSp modSp add mod">
        <pc:chgData name="suzuki toshihiko/3804161/鈴木　俊彦" userId="2fbc1616-7ce2-41c0-a129-3732f5ebbad7" providerId="ADAL" clId="{5CFB2774-0C85-4385-B230-8EAB66990765}" dt="2024-05-20T07:38:42.698" v="441" actId="167"/>
        <pc:sldMkLst>
          <pc:docMk/>
          <pc:sldMk cId="955249578" sldId="1403"/>
        </pc:sldMkLst>
        <pc:spChg chg="del">
          <ac:chgData name="suzuki toshihiko/3804161/鈴木　俊彦" userId="2fbc1616-7ce2-41c0-a129-3732f5ebbad7" providerId="ADAL" clId="{5CFB2774-0C85-4385-B230-8EAB66990765}" dt="2024-05-20T07:18:51.853" v="347" actId="478"/>
          <ac:spMkLst>
            <pc:docMk/>
            <pc:sldMk cId="955249578" sldId="1403"/>
            <ac:spMk id="2" creationId="{B653F518-B24B-0927-5749-4EEEFC73A037}"/>
          </ac:spMkLst>
        </pc:spChg>
        <pc:spChg chg="add mod">
          <ac:chgData name="suzuki toshihiko/3804161/鈴木　俊彦" userId="2fbc1616-7ce2-41c0-a129-3732f5ebbad7" providerId="ADAL" clId="{5CFB2774-0C85-4385-B230-8EAB66990765}" dt="2024-05-20T07:33:00.287" v="401" actId="1036"/>
          <ac:spMkLst>
            <pc:docMk/>
            <pc:sldMk cId="955249578" sldId="1403"/>
            <ac:spMk id="6" creationId="{C13BCEEA-634C-83B8-3640-2DC7FB9FA044}"/>
          </ac:spMkLst>
        </pc:spChg>
        <pc:picChg chg="add del mod ord">
          <ac:chgData name="suzuki toshihiko/3804161/鈴木　俊彦" userId="2fbc1616-7ce2-41c0-a129-3732f5ebbad7" providerId="ADAL" clId="{5CFB2774-0C85-4385-B230-8EAB66990765}" dt="2024-05-20T07:38:25.173" v="437" actId="478"/>
          <ac:picMkLst>
            <pc:docMk/>
            <pc:sldMk cId="955249578" sldId="1403"/>
            <ac:picMk id="4" creationId="{35A0F050-F3D0-E0CF-C416-563770F2C129}"/>
          </ac:picMkLst>
        </pc:picChg>
        <pc:picChg chg="add mod ord">
          <ac:chgData name="suzuki toshihiko/3804161/鈴木　俊彦" userId="2fbc1616-7ce2-41c0-a129-3732f5ebbad7" providerId="ADAL" clId="{5CFB2774-0C85-4385-B230-8EAB66990765}" dt="2024-05-20T07:38:42.698" v="441" actId="167"/>
          <ac:picMkLst>
            <pc:docMk/>
            <pc:sldMk cId="955249578" sldId="1403"/>
            <ac:picMk id="7" creationId="{012A77EA-82A9-3BEE-C1C2-C5B8A6924702}"/>
          </ac:picMkLst>
        </pc:picChg>
      </pc:sldChg>
      <pc:sldChg chg="addSp delSp modSp add mod">
        <pc:chgData name="suzuki toshihiko/3804161/鈴木　俊彦" userId="2fbc1616-7ce2-41c0-a129-3732f5ebbad7" providerId="ADAL" clId="{5CFB2774-0C85-4385-B230-8EAB66990765}" dt="2024-06-03T05:08:38.009" v="1337" actId="1035"/>
        <pc:sldMkLst>
          <pc:docMk/>
          <pc:sldMk cId="130408699" sldId="1404"/>
        </pc:sldMkLst>
        <pc:spChg chg="add del mod">
          <ac:chgData name="suzuki toshihiko/3804161/鈴木　俊彦" userId="2fbc1616-7ce2-41c0-a129-3732f5ebbad7" providerId="ADAL" clId="{5CFB2774-0C85-4385-B230-8EAB66990765}" dt="2024-06-03T05:08:28.638" v="1326" actId="478"/>
          <ac:spMkLst>
            <pc:docMk/>
            <pc:sldMk cId="130408699" sldId="1404"/>
            <ac:spMk id="2" creationId="{3D1769FC-9F32-E313-70D9-1DF2E7429228}"/>
          </ac:spMkLst>
        </pc:spChg>
        <pc:spChg chg="del">
          <ac:chgData name="suzuki toshihiko/3804161/鈴木　俊彦" userId="2fbc1616-7ce2-41c0-a129-3732f5ebbad7" providerId="ADAL" clId="{5CFB2774-0C85-4385-B230-8EAB66990765}" dt="2024-05-20T07:18:56.162" v="348" actId="478"/>
          <ac:spMkLst>
            <pc:docMk/>
            <pc:sldMk cId="130408699" sldId="1404"/>
            <ac:spMk id="2" creationId="{B653F518-B24B-0927-5749-4EEEFC73A037}"/>
          </ac:spMkLst>
        </pc:spChg>
        <pc:spChg chg="add mod">
          <ac:chgData name="suzuki toshihiko/3804161/鈴木　俊彦" userId="2fbc1616-7ce2-41c0-a129-3732f5ebbad7" providerId="ADAL" clId="{5CFB2774-0C85-4385-B230-8EAB66990765}" dt="2024-05-20T08:09:51.815" v="550" actId="1076"/>
          <ac:spMkLst>
            <pc:docMk/>
            <pc:sldMk cId="130408699" sldId="1404"/>
            <ac:spMk id="7" creationId="{A998692A-4656-9699-2834-4814BE0D5D47}"/>
          </ac:spMkLst>
        </pc:spChg>
        <pc:spChg chg="add mod">
          <ac:chgData name="suzuki toshihiko/3804161/鈴木　俊彦" userId="2fbc1616-7ce2-41c0-a129-3732f5ebbad7" providerId="ADAL" clId="{5CFB2774-0C85-4385-B230-8EAB66990765}" dt="2024-06-03T05:08:23.282" v="1325" actId="1076"/>
          <ac:spMkLst>
            <pc:docMk/>
            <pc:sldMk cId="130408699" sldId="1404"/>
            <ac:spMk id="8" creationId="{223461EC-ABFA-9DF9-7DF6-39CA99DF962E}"/>
          </ac:spMkLst>
        </pc:spChg>
        <pc:picChg chg="add del mod ord">
          <ac:chgData name="suzuki toshihiko/3804161/鈴木　俊彦" userId="2fbc1616-7ce2-41c0-a129-3732f5ebbad7" providerId="ADAL" clId="{5CFB2774-0C85-4385-B230-8EAB66990765}" dt="2024-06-03T05:08:38.009" v="1337" actId="1035"/>
          <ac:picMkLst>
            <pc:docMk/>
            <pc:sldMk cId="130408699" sldId="1404"/>
            <ac:picMk id="4" creationId="{A925E5F0-0D41-5E4D-D17A-A9DF953EEB67}"/>
          </ac:picMkLst>
        </pc:picChg>
        <pc:picChg chg="add del mod">
          <ac:chgData name="suzuki toshihiko/3804161/鈴木　俊彦" userId="2fbc1616-7ce2-41c0-a129-3732f5ebbad7" providerId="ADAL" clId="{5CFB2774-0C85-4385-B230-8EAB66990765}" dt="2024-05-20T07:40:18.053" v="448"/>
          <ac:picMkLst>
            <pc:docMk/>
            <pc:sldMk cId="130408699" sldId="1404"/>
            <ac:picMk id="6" creationId="{2E66B89E-F242-0AD7-DA59-E2CBFB230CE8}"/>
          </ac:picMkLst>
        </pc:picChg>
      </pc:sldChg>
      <pc:sldChg chg="addSp delSp modSp add mod">
        <pc:chgData name="suzuki toshihiko/3804161/鈴木　俊彦" userId="2fbc1616-7ce2-41c0-a129-3732f5ebbad7" providerId="ADAL" clId="{5CFB2774-0C85-4385-B230-8EAB66990765}" dt="2024-05-20T07:41:17.687" v="454" actId="1076"/>
        <pc:sldMkLst>
          <pc:docMk/>
          <pc:sldMk cId="1389208244" sldId="1405"/>
        </pc:sldMkLst>
        <pc:spChg chg="del">
          <ac:chgData name="suzuki toshihiko/3804161/鈴木　俊彦" userId="2fbc1616-7ce2-41c0-a129-3732f5ebbad7" providerId="ADAL" clId="{5CFB2774-0C85-4385-B230-8EAB66990765}" dt="2024-05-20T07:19:01.096" v="349" actId="478"/>
          <ac:spMkLst>
            <pc:docMk/>
            <pc:sldMk cId="1389208244" sldId="1405"/>
            <ac:spMk id="2" creationId="{B653F518-B24B-0927-5749-4EEEFC73A037}"/>
          </ac:spMkLst>
        </pc:spChg>
        <pc:picChg chg="add mod ord">
          <ac:chgData name="suzuki toshihiko/3804161/鈴木　俊彦" userId="2fbc1616-7ce2-41c0-a129-3732f5ebbad7" providerId="ADAL" clId="{5CFB2774-0C85-4385-B230-8EAB66990765}" dt="2024-05-20T07:36:19.670" v="429" actId="167"/>
          <ac:picMkLst>
            <pc:docMk/>
            <pc:sldMk cId="1389208244" sldId="1405"/>
            <ac:picMk id="4" creationId="{EBF13F4E-BDC6-4846-6132-0160589E48BD}"/>
          </ac:picMkLst>
        </pc:picChg>
        <pc:picChg chg="add mod">
          <ac:chgData name="suzuki toshihiko/3804161/鈴木　俊彦" userId="2fbc1616-7ce2-41c0-a129-3732f5ebbad7" providerId="ADAL" clId="{5CFB2774-0C85-4385-B230-8EAB66990765}" dt="2024-05-20T07:41:17.687" v="454" actId="1076"/>
          <ac:picMkLst>
            <pc:docMk/>
            <pc:sldMk cId="1389208244" sldId="1405"/>
            <ac:picMk id="6" creationId="{910606FF-C2B9-7C4F-4D78-A8FDFB6263CF}"/>
          </ac:picMkLst>
        </pc:picChg>
      </pc:sldChg>
      <pc:sldChg chg="addSp delSp modSp add del mod">
        <pc:chgData name="suzuki toshihiko/3804161/鈴木　俊彦" userId="2fbc1616-7ce2-41c0-a129-3732f5ebbad7" providerId="ADAL" clId="{5CFB2774-0C85-4385-B230-8EAB66990765}" dt="2024-05-21T00:09:41.541" v="1306" actId="47"/>
        <pc:sldMkLst>
          <pc:docMk/>
          <pc:sldMk cId="3623419032" sldId="1406"/>
        </pc:sldMkLst>
        <pc:picChg chg="add del mod ord">
          <ac:chgData name="suzuki toshihiko/3804161/鈴木　俊彦" userId="2fbc1616-7ce2-41c0-a129-3732f5ebbad7" providerId="ADAL" clId="{5CFB2774-0C85-4385-B230-8EAB66990765}" dt="2024-05-20T07:41:42.081" v="459" actId="478"/>
          <ac:picMkLst>
            <pc:docMk/>
            <pc:sldMk cId="3623419032" sldId="1406"/>
            <ac:picMk id="2" creationId="{5BF651E9-8FB3-316E-9E73-8FB5C6082959}"/>
          </ac:picMkLst>
        </pc:picChg>
        <pc:picChg chg="del">
          <ac:chgData name="suzuki toshihiko/3804161/鈴木　俊彦" userId="2fbc1616-7ce2-41c0-a129-3732f5ebbad7" providerId="ADAL" clId="{5CFB2774-0C85-4385-B230-8EAB66990765}" dt="2024-05-20T07:36:48.768" v="431" actId="478"/>
          <ac:picMkLst>
            <pc:docMk/>
            <pc:sldMk cId="3623419032" sldId="1406"/>
            <ac:picMk id="4" creationId="{EBF13F4E-BDC6-4846-6132-0160589E48BD}"/>
          </ac:picMkLst>
        </pc:picChg>
        <pc:picChg chg="add del mod">
          <ac:chgData name="suzuki toshihiko/3804161/鈴木　俊彦" userId="2fbc1616-7ce2-41c0-a129-3732f5ebbad7" providerId="ADAL" clId="{5CFB2774-0C85-4385-B230-8EAB66990765}" dt="2024-05-20T07:41:38.142" v="457" actId="478"/>
          <ac:picMkLst>
            <pc:docMk/>
            <pc:sldMk cId="3623419032" sldId="1406"/>
            <ac:picMk id="6" creationId="{4E85202D-4574-AFB4-2035-7DAE724DAEF4}"/>
          </ac:picMkLst>
        </pc:picChg>
        <pc:picChg chg="add mod ord">
          <ac:chgData name="suzuki toshihiko/3804161/鈴木　俊彦" userId="2fbc1616-7ce2-41c0-a129-3732f5ebbad7" providerId="ADAL" clId="{5CFB2774-0C85-4385-B230-8EAB66990765}" dt="2024-05-20T07:42:30.203" v="463" actId="167"/>
          <ac:picMkLst>
            <pc:docMk/>
            <pc:sldMk cId="3623419032" sldId="1406"/>
            <ac:picMk id="7" creationId="{83E0FFCD-902E-F689-ACC7-5052CD3B9FE4}"/>
          </ac:picMkLst>
        </pc:picChg>
      </pc:sldChg>
      <pc:sldChg chg="delSp add del mod">
        <pc:chgData name="suzuki toshihiko/3804161/鈴木　俊彦" userId="2fbc1616-7ce2-41c0-a129-3732f5ebbad7" providerId="ADAL" clId="{5CFB2774-0C85-4385-B230-8EAB66990765}" dt="2024-05-20T08:39:10.012" v="600" actId="47"/>
        <pc:sldMkLst>
          <pc:docMk/>
          <pc:sldMk cId="494991641" sldId="1407"/>
        </pc:sldMkLst>
        <pc:picChg chg="del">
          <ac:chgData name="suzuki toshihiko/3804161/鈴木　俊彦" userId="2fbc1616-7ce2-41c0-a129-3732f5ebbad7" providerId="ADAL" clId="{5CFB2774-0C85-4385-B230-8EAB66990765}" dt="2024-05-20T07:50:24.765" v="545" actId="478"/>
          <ac:picMkLst>
            <pc:docMk/>
            <pc:sldMk cId="494991641" sldId="1407"/>
            <ac:picMk id="4" creationId="{A925E5F0-0D41-5E4D-D17A-A9DF953EEB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AE2D3DC-3205-4659-8EEF-B8F14CE550C6}"/>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45" tIns="45278" rIns="90545" bIns="45278" numCol="1" anchor="t" anchorCtr="0" compatLnSpc="1">
            <a:prstTxWarp prst="textNoShape">
              <a:avLst/>
            </a:prstTxWarp>
          </a:bodyPr>
          <a:lstStyle>
            <a:lvl1pPr defTabSz="905516">
              <a:spcBef>
                <a:spcPct val="0"/>
              </a:spcBef>
              <a:defRPr sz="1200">
                <a:latin typeface="Arial" charset="0"/>
                <a:ea typeface="ＭＳ Ｐゴシック" pitchFamily="50" charset="-128"/>
              </a:defRPr>
            </a:lvl1pPr>
          </a:lstStyle>
          <a:p>
            <a:pPr>
              <a:defRPr/>
            </a:pPr>
            <a:endParaRPr lang="en-US" altLang="ja-JP"/>
          </a:p>
        </p:txBody>
      </p:sp>
      <p:sp>
        <p:nvSpPr>
          <p:cNvPr id="49155" name="Rectangle 3">
            <a:extLst>
              <a:ext uri="{FF2B5EF4-FFF2-40B4-BE49-F238E27FC236}">
                <a16:creationId xmlns:a16="http://schemas.microsoft.com/office/drawing/2014/main" id="{4C548A0F-FC94-4483-9767-322F1814B08E}"/>
              </a:ext>
            </a:extLst>
          </p:cNvPr>
          <p:cNvSpPr>
            <a:spLocks noGrp="1" noChangeArrowheads="1"/>
          </p:cNvSpPr>
          <p:nvPr>
            <p:ph type="dt" idx="1"/>
          </p:nvPr>
        </p:nvSpPr>
        <p:spPr bwMode="auto">
          <a:xfrm>
            <a:off x="381635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45" tIns="45278" rIns="90545" bIns="45278" numCol="1" anchor="t" anchorCtr="0" compatLnSpc="1">
            <a:prstTxWarp prst="textNoShape">
              <a:avLst/>
            </a:prstTxWarp>
          </a:bodyPr>
          <a:lstStyle>
            <a:lvl1pPr algn="r" defTabSz="905516">
              <a:spcBef>
                <a:spcPct val="0"/>
              </a:spcBef>
              <a:defRPr sz="1200">
                <a:latin typeface="Arial" charset="0"/>
                <a:ea typeface="ＭＳ Ｐゴシック" pitchFamily="50" charset="-128"/>
              </a:defRPr>
            </a:lvl1pPr>
          </a:lstStyle>
          <a:p>
            <a:pPr>
              <a:defRPr/>
            </a:pPr>
            <a:endParaRPr lang="en-US" altLang="ja-JP"/>
          </a:p>
        </p:txBody>
      </p:sp>
      <p:sp>
        <p:nvSpPr>
          <p:cNvPr id="36868" name="Rectangle 4">
            <a:extLst>
              <a:ext uri="{FF2B5EF4-FFF2-40B4-BE49-F238E27FC236}">
                <a16:creationId xmlns:a16="http://schemas.microsoft.com/office/drawing/2014/main" id="{5CC59578-6AE6-4350-B4A8-C9F7BE344648}"/>
              </a:ext>
            </a:extLst>
          </p:cNvPr>
          <p:cNvSpPr>
            <a:spLocks noGrp="1" noRot="1" noChangeAspect="1" noChangeArrowheads="1" noTextEdit="1"/>
          </p:cNvSpPr>
          <p:nvPr>
            <p:ph type="sldImg" idx="2"/>
          </p:nvPr>
        </p:nvSpPr>
        <p:spPr bwMode="auto">
          <a:xfrm>
            <a:off x="904875" y="741363"/>
            <a:ext cx="4929188" cy="3697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a:extLst>
              <a:ext uri="{FF2B5EF4-FFF2-40B4-BE49-F238E27FC236}">
                <a16:creationId xmlns:a16="http://schemas.microsoft.com/office/drawing/2014/main" id="{1F5A0864-ACC7-4E3B-8DB7-F1E63F2C30E0}"/>
              </a:ext>
            </a:extLst>
          </p:cNvPr>
          <p:cNvSpPr>
            <a:spLocks noGrp="1" noChangeArrowheads="1"/>
          </p:cNvSpPr>
          <p:nvPr>
            <p:ph type="body" sz="quarter" idx="3"/>
          </p:nvPr>
        </p:nvSpPr>
        <p:spPr bwMode="auto">
          <a:xfrm>
            <a:off x="673100" y="4686300"/>
            <a:ext cx="538956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45" tIns="45278" rIns="90545" bIns="4527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9158" name="Rectangle 6">
            <a:extLst>
              <a:ext uri="{FF2B5EF4-FFF2-40B4-BE49-F238E27FC236}">
                <a16:creationId xmlns:a16="http://schemas.microsoft.com/office/drawing/2014/main" id="{962A7BDC-0C40-4B52-9E17-2F9D4D241F6A}"/>
              </a:ext>
            </a:extLst>
          </p:cNvPr>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45" tIns="45278" rIns="90545" bIns="45278" numCol="1" anchor="b" anchorCtr="0" compatLnSpc="1">
            <a:prstTxWarp prst="textNoShape">
              <a:avLst/>
            </a:prstTxWarp>
          </a:bodyPr>
          <a:lstStyle>
            <a:lvl1pPr defTabSz="905516">
              <a:spcBef>
                <a:spcPct val="0"/>
              </a:spcBef>
              <a:defRPr sz="1200">
                <a:latin typeface="Arial" charset="0"/>
                <a:ea typeface="ＭＳ Ｐゴシック" pitchFamily="50" charset="-128"/>
              </a:defRPr>
            </a:lvl1pPr>
          </a:lstStyle>
          <a:p>
            <a:pPr>
              <a:defRPr/>
            </a:pPr>
            <a:endParaRPr lang="en-US" altLang="ja-JP"/>
          </a:p>
        </p:txBody>
      </p:sp>
      <p:sp>
        <p:nvSpPr>
          <p:cNvPr id="49159" name="Rectangle 7">
            <a:extLst>
              <a:ext uri="{FF2B5EF4-FFF2-40B4-BE49-F238E27FC236}">
                <a16:creationId xmlns:a16="http://schemas.microsoft.com/office/drawing/2014/main" id="{3C1E15E5-72C7-450F-A939-5DAB0EB21369}"/>
              </a:ext>
            </a:extLst>
          </p:cNvPr>
          <p:cNvSpPr>
            <a:spLocks noGrp="1" noChangeArrowheads="1"/>
          </p:cNvSpPr>
          <p:nvPr>
            <p:ph type="sldNum" sz="quarter" idx="5"/>
          </p:nvPr>
        </p:nvSpPr>
        <p:spPr bwMode="auto">
          <a:xfrm>
            <a:off x="3816350" y="9371013"/>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45" tIns="45278" rIns="90545" bIns="45278" numCol="1" anchor="b" anchorCtr="0" compatLnSpc="1">
            <a:prstTxWarp prst="textNoShape">
              <a:avLst/>
            </a:prstTxWarp>
          </a:bodyPr>
          <a:lstStyle>
            <a:lvl1pPr algn="r" defTabSz="904875">
              <a:spcBef>
                <a:spcPct val="0"/>
              </a:spcBef>
              <a:defRPr sz="1200"/>
            </a:lvl1pPr>
          </a:lstStyle>
          <a:p>
            <a:fld id="{795076BB-1249-4202-9D33-FF839957082C}"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1</a:t>
            </a:fld>
            <a:endParaRPr lang="en-US" altLang="ja-JP"/>
          </a:p>
        </p:txBody>
      </p:sp>
    </p:spTree>
    <p:extLst>
      <p:ext uri="{BB962C8B-B14F-4D97-AF65-F5344CB8AC3E}">
        <p14:creationId xmlns:p14="http://schemas.microsoft.com/office/powerpoint/2010/main" val="221203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3364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694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3911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87256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2985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58285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72257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17</a:t>
            </a:fld>
            <a:endParaRPr lang="en-US" altLang="ja-JP"/>
          </a:p>
        </p:txBody>
      </p:sp>
    </p:spTree>
    <p:extLst>
      <p:ext uri="{BB962C8B-B14F-4D97-AF65-F5344CB8AC3E}">
        <p14:creationId xmlns:p14="http://schemas.microsoft.com/office/powerpoint/2010/main" val="988369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（神田）</a:t>
            </a:r>
            <a:r>
              <a:rPr kumimoji="1" lang="en-US" altLang="ja-JP"/>
              <a:t>9/30</a:t>
            </a:r>
            <a:r>
              <a:rPr kumimoji="1" lang="ja-JP" altLang="en-US"/>
              <a:t>のゴルフコンペ、</a:t>
            </a:r>
            <a:r>
              <a:rPr kumimoji="1" lang="en-US" altLang="ja-JP"/>
              <a:t>10/13</a:t>
            </a:r>
            <a:r>
              <a:rPr kumimoji="1" lang="ja-JP" altLang="en-US"/>
              <a:t>～</a:t>
            </a:r>
            <a:r>
              <a:rPr kumimoji="1" lang="en-US" altLang="ja-JP"/>
              <a:t>15</a:t>
            </a:r>
            <a:r>
              <a:rPr kumimoji="1" lang="ja-JP" altLang="en-US"/>
              <a:t>のテニス合宿の準備中</a:t>
            </a:r>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19</a:t>
            </a:fld>
            <a:endParaRPr lang="en-US" altLang="ja-JP"/>
          </a:p>
        </p:txBody>
      </p:sp>
    </p:spTree>
    <p:extLst>
      <p:ext uri="{BB962C8B-B14F-4D97-AF65-F5344CB8AC3E}">
        <p14:creationId xmlns:p14="http://schemas.microsoft.com/office/powerpoint/2010/main" val="36362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（神田）</a:t>
            </a:r>
            <a:r>
              <a:rPr kumimoji="1" lang="en-US" altLang="ja-JP"/>
              <a:t>9/30</a:t>
            </a:r>
            <a:r>
              <a:rPr kumimoji="1" lang="ja-JP" altLang="en-US"/>
              <a:t>のゴルフコンペ、</a:t>
            </a:r>
            <a:r>
              <a:rPr kumimoji="1" lang="en-US" altLang="ja-JP"/>
              <a:t>10/13</a:t>
            </a:r>
            <a:r>
              <a:rPr kumimoji="1" lang="ja-JP" altLang="en-US"/>
              <a:t>～</a:t>
            </a:r>
            <a:r>
              <a:rPr kumimoji="1" lang="en-US" altLang="ja-JP"/>
              <a:t>15</a:t>
            </a:r>
            <a:r>
              <a:rPr kumimoji="1" lang="ja-JP" altLang="en-US"/>
              <a:t>のテニス合宿の準備中</a:t>
            </a:r>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2</a:t>
            </a:fld>
            <a:endParaRPr lang="en-US" altLang="ja-JP"/>
          </a:p>
        </p:txBody>
      </p:sp>
    </p:spTree>
    <p:extLst>
      <p:ext uri="{BB962C8B-B14F-4D97-AF65-F5344CB8AC3E}">
        <p14:creationId xmlns:p14="http://schemas.microsoft.com/office/powerpoint/2010/main" val="306038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a:extLst>
              <a:ext uri="{FF2B5EF4-FFF2-40B4-BE49-F238E27FC236}">
                <a16:creationId xmlns:a16="http://schemas.microsoft.com/office/drawing/2014/main" id="{D4831C21-72A0-467C-9E62-62DD0EF7A8D9}"/>
              </a:ext>
            </a:extLst>
          </p:cNvPr>
          <p:cNvSpPr>
            <a:spLocks noGrp="1" noRot="1" noChangeAspect="1" noTextEdit="1"/>
          </p:cNvSpPr>
          <p:nvPr>
            <p:ph type="sldImg"/>
          </p:nvPr>
        </p:nvSpPr>
        <p:spPr>
          <a:ln/>
        </p:spPr>
      </p:sp>
      <p:sp>
        <p:nvSpPr>
          <p:cNvPr id="37891" name="ノート プレースホルダー 2">
            <a:extLst>
              <a:ext uri="{FF2B5EF4-FFF2-40B4-BE49-F238E27FC236}">
                <a16:creationId xmlns:a16="http://schemas.microsoft.com/office/drawing/2014/main" id="{7FD2376E-5DCC-4A0D-9856-17FD108A01D5}"/>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37892" name="スライド番号プレースホルダー 3">
            <a:extLst>
              <a:ext uri="{FF2B5EF4-FFF2-40B4-BE49-F238E27FC236}">
                <a16:creationId xmlns:a16="http://schemas.microsoft.com/office/drawing/2014/main" id="{5A71E1AA-F236-4304-BE4A-FF0020478E7F}"/>
              </a:ext>
            </a:extLst>
          </p:cNvPr>
          <p:cNvSpPr>
            <a:spLocks noGrp="1"/>
          </p:cNvSpPr>
          <p:nvPr>
            <p:ph type="sldNum" sz="quarter" idx="5"/>
          </p:nvPr>
        </p:nvSpPr>
        <p:spPr>
          <a:noFill/>
        </p:spPr>
        <p:txBody>
          <a:bodyPr/>
          <a:lstStyle>
            <a:lvl1pPr defTabSz="8905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9138" indent="-268288" defTabSz="8905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17600" indent="-211138" defTabSz="8905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71625" indent="-211138" defTabSz="8905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24063" indent="-211138" defTabSz="8905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81263" indent="-211138" defTabSz="8905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38463" indent="-211138" defTabSz="8905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5663" indent="-211138" defTabSz="8905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863" indent="-211138" defTabSz="8905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3CB3744B-05E9-492A-B768-649B5F8A8F55}" type="slidenum">
              <a:rPr lang="en-US" altLang="ja-JP">
                <a:ea typeface="ＭＳ Ｐゴシック" panose="020B0600070205080204" pitchFamily="50" charset="-128"/>
              </a:rPr>
              <a:pPr eaLnBrk="1" hangingPunct="1">
                <a:spcBef>
                  <a:spcPct val="0"/>
                </a:spcBef>
              </a:pPr>
              <a:t>3</a:t>
            </a:fld>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4</a:t>
            </a:fld>
            <a:endParaRPr lang="en-US" altLang="ja-JP"/>
          </a:p>
        </p:txBody>
      </p:sp>
    </p:spTree>
    <p:extLst>
      <p:ext uri="{BB962C8B-B14F-4D97-AF65-F5344CB8AC3E}">
        <p14:creationId xmlns:p14="http://schemas.microsoft.com/office/powerpoint/2010/main" val="394792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5</a:t>
            </a:fld>
            <a:endParaRPr lang="en-US" altLang="ja-JP"/>
          </a:p>
        </p:txBody>
      </p:sp>
    </p:spTree>
    <p:extLst>
      <p:ext uri="{BB962C8B-B14F-4D97-AF65-F5344CB8AC3E}">
        <p14:creationId xmlns:p14="http://schemas.microsoft.com/office/powerpoint/2010/main" val="42020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6</a:t>
            </a:fld>
            <a:endParaRPr lang="en-US" altLang="ja-JP"/>
          </a:p>
        </p:txBody>
      </p:sp>
    </p:spTree>
    <p:extLst>
      <p:ext uri="{BB962C8B-B14F-4D97-AF65-F5344CB8AC3E}">
        <p14:creationId xmlns:p14="http://schemas.microsoft.com/office/powerpoint/2010/main" val="66500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7</a:t>
            </a:fld>
            <a:endParaRPr lang="en-US" altLang="ja-JP"/>
          </a:p>
        </p:txBody>
      </p:sp>
    </p:spTree>
    <p:extLst>
      <p:ext uri="{BB962C8B-B14F-4D97-AF65-F5344CB8AC3E}">
        <p14:creationId xmlns:p14="http://schemas.microsoft.com/office/powerpoint/2010/main" val="2656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95076BB-1249-4202-9D33-FF839957082C}" type="slidenum">
              <a:rPr lang="en-US" altLang="ja-JP" smtClean="0"/>
              <a:pPr/>
              <a:t>8</a:t>
            </a:fld>
            <a:endParaRPr lang="en-US" altLang="ja-JP"/>
          </a:p>
        </p:txBody>
      </p:sp>
    </p:spTree>
    <p:extLst>
      <p:ext uri="{BB962C8B-B14F-4D97-AF65-F5344CB8AC3E}">
        <p14:creationId xmlns:p14="http://schemas.microsoft.com/office/powerpoint/2010/main" val="13558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795076BB-1249-4202-9D33-FF839957082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04875"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9053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E95AE8CE-EB4D-44EE-B5D5-6E95BA3AAA5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BB73494-0D81-4650-A19B-BC3875FCB74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13783C6-A771-4C7D-A266-4B5E094A79DD}"/>
              </a:ext>
            </a:extLst>
          </p:cNvPr>
          <p:cNvSpPr>
            <a:spLocks noGrp="1" noChangeArrowheads="1"/>
          </p:cNvSpPr>
          <p:nvPr>
            <p:ph type="sldNum" sz="quarter" idx="12"/>
          </p:nvPr>
        </p:nvSpPr>
        <p:spPr>
          <a:ln/>
        </p:spPr>
        <p:txBody>
          <a:bodyPr/>
          <a:lstStyle>
            <a:lvl1pPr>
              <a:defRPr/>
            </a:lvl1pPr>
          </a:lstStyle>
          <a:p>
            <a:fld id="{8C2CFA38-6000-4201-AC45-0FF4A1F539A1}" type="slidenum">
              <a:rPr lang="en-US" altLang="ja-JP"/>
              <a:pPr/>
              <a:t>‹#›</a:t>
            </a:fld>
            <a:endParaRPr lang="en-US" altLang="ja-JP"/>
          </a:p>
        </p:txBody>
      </p:sp>
    </p:spTree>
    <p:extLst>
      <p:ext uri="{BB962C8B-B14F-4D97-AF65-F5344CB8AC3E}">
        <p14:creationId xmlns:p14="http://schemas.microsoft.com/office/powerpoint/2010/main" val="2186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903AB0D-5E0A-47F4-B8ED-0FA0E9E011A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8A291AF-681D-4CB7-9C33-DCC4B8A0DD7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E8E5592-D1EA-49B9-8128-A58D0545685B}"/>
              </a:ext>
            </a:extLst>
          </p:cNvPr>
          <p:cNvSpPr>
            <a:spLocks noGrp="1" noChangeArrowheads="1"/>
          </p:cNvSpPr>
          <p:nvPr>
            <p:ph type="sldNum" sz="quarter" idx="12"/>
          </p:nvPr>
        </p:nvSpPr>
        <p:spPr>
          <a:ln/>
        </p:spPr>
        <p:txBody>
          <a:bodyPr/>
          <a:lstStyle>
            <a:lvl1pPr>
              <a:defRPr/>
            </a:lvl1pPr>
          </a:lstStyle>
          <a:p>
            <a:fld id="{3E01FFB6-078A-48D0-B152-BD9708BDB05C}" type="slidenum">
              <a:rPr lang="en-US" altLang="ja-JP"/>
              <a:pPr/>
              <a:t>‹#›</a:t>
            </a:fld>
            <a:endParaRPr lang="en-US" altLang="ja-JP"/>
          </a:p>
        </p:txBody>
      </p:sp>
    </p:spTree>
    <p:extLst>
      <p:ext uri="{BB962C8B-B14F-4D97-AF65-F5344CB8AC3E}">
        <p14:creationId xmlns:p14="http://schemas.microsoft.com/office/powerpoint/2010/main" val="148533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19F53AA-6B7F-476E-9D96-FE49700F2F5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2BADBF4-D56D-4710-A6B4-FF6990162B9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D361564-3945-4B7D-9136-5126935F8CEB}"/>
              </a:ext>
            </a:extLst>
          </p:cNvPr>
          <p:cNvSpPr>
            <a:spLocks noGrp="1" noChangeArrowheads="1"/>
          </p:cNvSpPr>
          <p:nvPr>
            <p:ph type="sldNum" sz="quarter" idx="12"/>
          </p:nvPr>
        </p:nvSpPr>
        <p:spPr>
          <a:ln/>
        </p:spPr>
        <p:txBody>
          <a:bodyPr/>
          <a:lstStyle>
            <a:lvl1pPr>
              <a:defRPr/>
            </a:lvl1pPr>
          </a:lstStyle>
          <a:p>
            <a:fld id="{233C6C50-029D-4EBA-A8A5-CCA65A305CE3}" type="slidenum">
              <a:rPr lang="en-US" altLang="ja-JP"/>
              <a:pPr/>
              <a:t>‹#›</a:t>
            </a:fld>
            <a:endParaRPr lang="en-US" altLang="ja-JP"/>
          </a:p>
        </p:txBody>
      </p:sp>
    </p:spTree>
    <p:extLst>
      <p:ext uri="{BB962C8B-B14F-4D97-AF65-F5344CB8AC3E}">
        <p14:creationId xmlns:p14="http://schemas.microsoft.com/office/powerpoint/2010/main" val="172613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sic_cover">
    <p:spTree>
      <p:nvGrpSpPr>
        <p:cNvPr id="1" name=""/>
        <p:cNvGrpSpPr/>
        <p:nvPr/>
      </p:nvGrpSpPr>
      <p:grpSpPr>
        <a:xfrm>
          <a:off x="0" y="0"/>
          <a:ext cx="0" cy="0"/>
          <a:chOff x="0" y="0"/>
          <a:chExt cx="0" cy="0"/>
        </a:xfrm>
      </p:grpSpPr>
      <p:pic>
        <p:nvPicPr>
          <p:cNvPr id="6" name="図 5" descr="テキスト&#10;&#10;中程度の精度で自動的に生成された説明">
            <a:extLst>
              <a:ext uri="{FF2B5EF4-FFF2-40B4-BE49-F238E27FC236}">
                <a16:creationId xmlns:a16="http://schemas.microsoft.com/office/drawing/2014/main" id="{DE348A15-1BC2-C5DC-D056-FAC5CE86A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7526" y="66263"/>
            <a:ext cx="1636518" cy="662400"/>
          </a:xfrm>
          <a:prstGeom prst="rect">
            <a:avLst/>
          </a:prstGeom>
        </p:spPr>
      </p:pic>
      <p:sp>
        <p:nvSpPr>
          <p:cNvPr id="56" name="正方形/長方形 55">
            <a:extLst>
              <a:ext uri="{FF2B5EF4-FFF2-40B4-BE49-F238E27FC236}">
                <a16:creationId xmlns:a16="http://schemas.microsoft.com/office/drawing/2014/main" id="{8145FA22-8B15-8165-6374-D653E8B173C9}"/>
              </a:ext>
            </a:extLst>
          </p:cNvPr>
          <p:cNvSpPr/>
          <p:nvPr userDrawn="1"/>
        </p:nvSpPr>
        <p:spPr>
          <a:xfrm>
            <a:off x="89298" y="728663"/>
            <a:ext cx="8965406" cy="6012000"/>
          </a:xfrm>
          <a:prstGeom prst="rect">
            <a:avLst/>
          </a:prstGeom>
          <a:solidFill>
            <a:srgbClr val="EC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66"/>
          <p:cNvSpPr>
            <a:spLocks noGrp="1"/>
          </p:cNvSpPr>
          <p:nvPr>
            <p:ph type="title" hasCustomPrompt="1"/>
          </p:nvPr>
        </p:nvSpPr>
        <p:spPr>
          <a:xfrm>
            <a:off x="562969" y="2520667"/>
            <a:ext cx="8194031" cy="1842043"/>
          </a:xfrm>
          <a:prstGeom prst="rect">
            <a:avLst/>
          </a:prstGeom>
          <a:noFill/>
        </p:spPr>
        <p:txBody>
          <a:bodyPr wrap="square" lIns="0" tIns="0" rIns="0" bIns="0" anchor="t">
            <a:noAutofit/>
          </a:bodyPr>
          <a:lstStyle>
            <a:lvl1pPr>
              <a:lnSpc>
                <a:spcPct val="95000"/>
              </a:lnSpc>
              <a:defRPr sz="3150" b="1" spc="-75" baseline="0">
                <a:latin typeface="+mj-lt"/>
                <a:ea typeface="+mj-ea"/>
              </a:defRPr>
            </a:lvl1pPr>
          </a:lstStyle>
          <a:p>
            <a:r>
              <a:rPr kumimoji="1" lang="en" altLang="ja-JP"/>
              <a:t>Presentation title</a:t>
            </a:r>
            <a:br>
              <a:rPr kumimoji="1" lang="en-US" altLang="ja-JP"/>
            </a:br>
            <a:r>
              <a:rPr kumimoji="1" lang="en" altLang="ja-JP"/>
              <a:t>Arial 42pt</a:t>
            </a:r>
            <a:br>
              <a:rPr kumimoji="1" lang="en-US" altLang="ja-JP"/>
            </a:br>
            <a:r>
              <a:rPr kumimoji="1" lang="en" altLang="ja-JP"/>
              <a:t>Line spacing 0.95</a:t>
            </a:r>
            <a:endParaRPr kumimoji="1" lang="ja-JP" altLang="en-US"/>
          </a:p>
        </p:txBody>
      </p:sp>
      <p:sp>
        <p:nvSpPr>
          <p:cNvPr id="16" name="テキスト プレースホルダー 28"/>
          <p:cNvSpPr>
            <a:spLocks noGrp="1"/>
          </p:cNvSpPr>
          <p:nvPr>
            <p:ph type="body" sz="quarter" idx="11" hasCustomPrompt="1"/>
          </p:nvPr>
        </p:nvSpPr>
        <p:spPr>
          <a:xfrm>
            <a:off x="562969" y="4704321"/>
            <a:ext cx="8194031" cy="553998"/>
          </a:xfrm>
          <a:prstGeom prst="rect">
            <a:avLst/>
          </a:prstGeom>
          <a:noFill/>
        </p:spPr>
        <p:txBody>
          <a:bodyPr wrap="square" lIns="0" tIns="0" rIns="0" bIns="0" anchor="t" anchorCtr="0">
            <a:noAutofit/>
          </a:bodyPr>
          <a:lstStyle>
            <a:lvl1pPr marL="0" indent="0" defTabSz="118800">
              <a:lnSpc>
                <a:spcPct val="100000"/>
              </a:lnSpc>
              <a:spcBef>
                <a:spcPts val="0"/>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 altLang="ja-JP"/>
              <a:t>Subtitle text  Arial 18pt / Line spacing1</a:t>
            </a:r>
            <a:br>
              <a:rPr kumimoji="1" lang="en" altLang="ja-JP"/>
            </a:br>
            <a:r>
              <a:rPr kumimoji="1" lang="en" altLang="ja-JP"/>
              <a:t>Date   * For external use, please enter a company name in subtitle area.</a:t>
            </a:r>
            <a:endParaRPr kumimoji="1" lang="en-US" altLang="ja-JP"/>
          </a:p>
        </p:txBody>
      </p:sp>
      <p:sp>
        <p:nvSpPr>
          <p:cNvPr id="14" name="テキスト プレースホルダー 4"/>
          <p:cNvSpPr>
            <a:spLocks noGrp="1"/>
          </p:cNvSpPr>
          <p:nvPr>
            <p:ph type="body" sz="quarter" idx="17" hasCustomPrompt="1"/>
          </p:nvPr>
        </p:nvSpPr>
        <p:spPr>
          <a:xfrm>
            <a:off x="562971" y="1653463"/>
            <a:ext cx="8194030" cy="369332"/>
          </a:xfrm>
          <a:prstGeom prst="rect">
            <a:avLst/>
          </a:prstGeom>
        </p:spPr>
        <p:txBody>
          <a:bodyPr lIns="0" tIns="0" rIns="0" bIns="0" anchor="ctr">
            <a:noAutofit/>
          </a:bodyPr>
          <a:lstStyle>
            <a:lvl1pPr marL="0" indent="0">
              <a:spcBef>
                <a:spcPts val="0"/>
              </a:spcBef>
              <a:buNone/>
              <a:defRPr sz="1800" b="0" spc="-23"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 altLang="ja-JP"/>
              <a:t>Title text  Arial 24pt </a:t>
            </a:r>
            <a:endParaRPr kumimoji="1" lang="ja-JP" altLang="en-US"/>
          </a:p>
        </p:txBody>
      </p:sp>
      <p:sp>
        <p:nvSpPr>
          <p:cNvPr id="13" name="テキスト ボックス 12">
            <a:extLst>
              <a:ext uri="{FF2B5EF4-FFF2-40B4-BE49-F238E27FC236}">
                <a16:creationId xmlns:a16="http://schemas.microsoft.com/office/drawing/2014/main" id="{3D317733-1BDA-7840-87EC-1AB6D30D915E}"/>
              </a:ext>
            </a:extLst>
          </p:cNvPr>
          <p:cNvSpPr txBox="1"/>
          <p:nvPr userDrawn="1"/>
        </p:nvSpPr>
        <p:spPr>
          <a:xfrm>
            <a:off x="8076090" y="6427476"/>
            <a:ext cx="891000" cy="181485"/>
          </a:xfrm>
          <a:prstGeom prst="rect">
            <a:avLst/>
          </a:prstGeom>
          <a:no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spTree>
    <p:extLst>
      <p:ext uri="{BB962C8B-B14F-4D97-AF65-F5344CB8AC3E}">
        <p14:creationId xmlns:p14="http://schemas.microsoft.com/office/powerpoint/2010/main" val="33016885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asic_section cover">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A1BC9BC-7E85-1F07-EBFA-39A9BB38A2B7}"/>
              </a:ext>
            </a:extLst>
          </p:cNvPr>
          <p:cNvSpPr/>
          <p:nvPr userDrawn="1"/>
        </p:nvSpPr>
        <p:spPr>
          <a:xfrm>
            <a:off x="89298" y="728663"/>
            <a:ext cx="8965406" cy="6012000"/>
          </a:xfrm>
          <a:prstGeom prst="rect">
            <a:avLst/>
          </a:prstGeom>
          <a:solidFill>
            <a:srgbClr val="EC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28">
            <a:extLst>
              <a:ext uri="{FF2B5EF4-FFF2-40B4-BE49-F238E27FC236}">
                <a16:creationId xmlns:a16="http://schemas.microsoft.com/office/drawing/2014/main" id="{AA5ACE5D-BCC4-7FAF-258F-580CB021B585}"/>
              </a:ext>
            </a:extLst>
          </p:cNvPr>
          <p:cNvSpPr>
            <a:spLocks noGrp="1"/>
          </p:cNvSpPr>
          <p:nvPr>
            <p:ph type="body" sz="quarter" idx="11" hasCustomPrompt="1"/>
          </p:nvPr>
        </p:nvSpPr>
        <p:spPr>
          <a:xfrm>
            <a:off x="562969" y="4235914"/>
            <a:ext cx="8194031" cy="276999"/>
          </a:xfrm>
          <a:prstGeom prst="rect">
            <a:avLst/>
          </a:prstGeom>
          <a:noFill/>
        </p:spPr>
        <p:txBody>
          <a:bodyPr wrap="square" lIns="0" tIns="0" rIns="0" bIns="0" anchor="t" anchorCtr="0">
            <a:noAutofit/>
          </a:bodyPr>
          <a:lstStyle>
            <a:lvl1pPr marL="0" indent="0" defTabSz="118800">
              <a:lnSpc>
                <a:spcPct val="100000"/>
              </a:lnSpc>
              <a:spcBef>
                <a:spcPts val="375"/>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US" altLang="ja-JP"/>
              <a:t>Subtitle text 18pt</a:t>
            </a:r>
          </a:p>
        </p:txBody>
      </p:sp>
      <p:sp>
        <p:nvSpPr>
          <p:cNvPr id="23" name="タイトル 22">
            <a:extLst>
              <a:ext uri="{FF2B5EF4-FFF2-40B4-BE49-F238E27FC236}">
                <a16:creationId xmlns:a16="http://schemas.microsoft.com/office/drawing/2014/main" id="{3A40C814-17D5-4A7E-7A78-30BC828E8294}"/>
              </a:ext>
            </a:extLst>
          </p:cNvPr>
          <p:cNvSpPr>
            <a:spLocks noGrp="1"/>
          </p:cNvSpPr>
          <p:nvPr>
            <p:ph type="title" hasCustomPrompt="1"/>
          </p:nvPr>
        </p:nvSpPr>
        <p:spPr>
          <a:xfrm>
            <a:off x="562969" y="2867723"/>
            <a:ext cx="8194031" cy="1231106"/>
          </a:xfrm>
          <a:prstGeom prst="rect">
            <a:avLst/>
          </a:prstGeom>
        </p:spPr>
        <p:txBody>
          <a:bodyPr lIns="0" tIns="0" rIns="0" bIns="0" anchor="ctr">
            <a:noAutofit/>
          </a:bodyPr>
          <a:lstStyle>
            <a:lvl1pPr>
              <a:defRPr sz="3000"/>
            </a:lvl1pPr>
          </a:lstStyle>
          <a:p>
            <a:r>
              <a:rPr lang="en" altLang="ja-JP" sz="3000"/>
              <a:t>Section title</a:t>
            </a:r>
            <a:br>
              <a:rPr lang="en-US" altLang="ja-JP" sz="3000"/>
            </a:br>
            <a:r>
              <a:rPr lang="en" altLang="ja-JP" sz="3000"/>
              <a:t>Arial 40pt / Line spacing 1</a:t>
            </a:r>
            <a:endParaRPr kumimoji="1" lang="ja-JP" altLang="en-US"/>
          </a:p>
        </p:txBody>
      </p:sp>
      <p:sp>
        <p:nvSpPr>
          <p:cNvPr id="13" name="スライド番号プレースホルダー 3">
            <a:extLst>
              <a:ext uri="{FF2B5EF4-FFF2-40B4-BE49-F238E27FC236}">
                <a16:creationId xmlns:a16="http://schemas.microsoft.com/office/drawing/2014/main" id="{DE1F0C62-7BF4-1436-B1EA-28526CF3CF40}"/>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7" name="フッター プレースホルダー 2">
            <a:extLst>
              <a:ext uri="{FF2B5EF4-FFF2-40B4-BE49-F238E27FC236}">
                <a16:creationId xmlns:a16="http://schemas.microsoft.com/office/drawing/2014/main" id="{52133237-772B-F3B9-F68E-FACF5B26B6E8}"/>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cxnSp>
        <p:nvCxnSpPr>
          <p:cNvPr id="18" name="直線コネクタ 17">
            <a:extLst>
              <a:ext uri="{FF2B5EF4-FFF2-40B4-BE49-F238E27FC236}">
                <a16:creationId xmlns:a16="http://schemas.microsoft.com/office/drawing/2014/main" id="{E3B8C749-7366-4048-9166-4A62872F8A82}"/>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530E25D7-0B34-F677-C09E-4185823DAB85}"/>
              </a:ext>
            </a:extLst>
          </p:cNvPr>
          <p:cNvSpPr txBox="1"/>
          <p:nvPr userDrawn="1"/>
        </p:nvSpPr>
        <p:spPr>
          <a:xfrm>
            <a:off x="8076090" y="6427476"/>
            <a:ext cx="891000" cy="181485"/>
          </a:xfrm>
          <a:prstGeom prst="rect">
            <a:avLst/>
          </a:prstGeom>
          <a:no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3" name="図 2" descr="テキスト&#10;&#10;中程度の精度で自動的に生成された説明">
            <a:extLst>
              <a:ext uri="{FF2B5EF4-FFF2-40B4-BE49-F238E27FC236}">
                <a16:creationId xmlns:a16="http://schemas.microsoft.com/office/drawing/2014/main" id="{B6F2FF34-69DA-028D-3316-1D21430D4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7526" y="66263"/>
            <a:ext cx="1636518" cy="662400"/>
          </a:xfrm>
          <a:prstGeom prst="rect">
            <a:avLst/>
          </a:prstGeom>
        </p:spPr>
      </p:pic>
    </p:spTree>
    <p:extLst>
      <p:ext uri="{BB962C8B-B14F-4D97-AF65-F5344CB8AC3E}">
        <p14:creationId xmlns:p14="http://schemas.microsoft.com/office/powerpoint/2010/main" val="262912253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sic_text">
    <p:spTree>
      <p:nvGrpSpPr>
        <p:cNvPr id="1" name=""/>
        <p:cNvGrpSpPr/>
        <p:nvPr/>
      </p:nvGrpSpPr>
      <p:grpSpPr>
        <a:xfrm>
          <a:off x="0" y="0"/>
          <a:ext cx="0" cy="0"/>
          <a:chOff x="0" y="0"/>
          <a:chExt cx="0" cy="0"/>
        </a:xfrm>
      </p:grpSpPr>
      <p:sp>
        <p:nvSpPr>
          <p:cNvPr id="12" name="スライド番号プレースホルダー 3">
            <a:extLst>
              <a:ext uri="{FF2B5EF4-FFF2-40B4-BE49-F238E27FC236}">
                <a16:creationId xmlns:a16="http://schemas.microsoft.com/office/drawing/2014/main" id="{9154874E-585B-8A05-2CDC-1474B6AEEBC6}"/>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1" name="フッター プレースホルダー 2">
            <a:extLst>
              <a:ext uri="{FF2B5EF4-FFF2-40B4-BE49-F238E27FC236}">
                <a16:creationId xmlns:a16="http://schemas.microsoft.com/office/drawing/2014/main" id="{BF1224ED-0F96-677B-6766-A667DE634105}"/>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sp>
        <p:nvSpPr>
          <p:cNvPr id="4" name="タイトル 3">
            <a:extLst>
              <a:ext uri="{FF2B5EF4-FFF2-40B4-BE49-F238E27FC236}">
                <a16:creationId xmlns:a16="http://schemas.microsoft.com/office/drawing/2014/main" id="{554A9AD2-A44F-6C4C-90A5-7E0F6615ABFB}"/>
              </a:ext>
            </a:extLst>
          </p:cNvPr>
          <p:cNvSpPr>
            <a:spLocks noGrp="1"/>
          </p:cNvSpPr>
          <p:nvPr>
            <p:ph type="title" hasCustomPrompt="1"/>
          </p:nvPr>
        </p:nvSpPr>
        <p:spPr>
          <a:xfrm>
            <a:off x="310752" y="255264"/>
            <a:ext cx="6995304" cy="369332"/>
          </a:xfrm>
        </p:spPr>
        <p:txBody>
          <a:bodyPr/>
          <a:lstStyle/>
          <a:p>
            <a:r>
              <a:rPr kumimoji="1" lang="en" altLang="ja-JP"/>
              <a:t>Title Arial 24pt</a:t>
            </a:r>
            <a:endParaRPr kumimoji="1" lang="ja-JP" altLang="en-US"/>
          </a:p>
        </p:txBody>
      </p:sp>
      <p:sp>
        <p:nvSpPr>
          <p:cNvPr id="15" name="コンテンツ プレースホルダー 14">
            <a:extLst>
              <a:ext uri="{FF2B5EF4-FFF2-40B4-BE49-F238E27FC236}">
                <a16:creationId xmlns:a16="http://schemas.microsoft.com/office/drawing/2014/main" id="{F51E5A19-FBB7-6442-9D4F-1E3DFA3936D4}"/>
              </a:ext>
            </a:extLst>
          </p:cNvPr>
          <p:cNvSpPr>
            <a:spLocks noGrp="1"/>
          </p:cNvSpPr>
          <p:nvPr>
            <p:ph sz="quarter" idx="10" hasCustomPrompt="1"/>
          </p:nvPr>
        </p:nvSpPr>
        <p:spPr>
          <a:xfrm>
            <a:off x="310753" y="1187356"/>
            <a:ext cx="8662988" cy="5049933"/>
          </a:xfrm>
        </p:spPr>
        <p:txBody>
          <a:bodyPr/>
          <a:lstStyle>
            <a:lvl1pPr>
              <a:lnSpc>
                <a:spcPct val="150000"/>
              </a:lnSpc>
              <a:defRPr sz="1200"/>
            </a:lvl1pPr>
            <a:lvl2pPr>
              <a:lnSpc>
                <a:spcPct val="150000"/>
              </a:lnSpc>
              <a:defRPr/>
            </a:lvl2pPr>
            <a:lvl3pPr>
              <a:lnSpc>
                <a:spcPct val="150000"/>
              </a:lnSpc>
              <a:defRPr/>
            </a:lvl3pPr>
            <a:lvl4pPr>
              <a:lnSpc>
                <a:spcPct val="150000"/>
              </a:lnSpc>
              <a:defRPr/>
            </a:lvl4pPr>
            <a:lvl5pPr>
              <a:lnSpc>
                <a:spcPct val="150000"/>
              </a:lnSpc>
              <a:defRPr/>
            </a:lvl5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1" lang="en" altLang="ja-JP"/>
              <a:t>Text Arial 16pt / Line spacing 1.5 </a:t>
            </a:r>
            <a:br>
              <a:rPr kumimoji="1" lang="en-US" altLang="ja-JP"/>
            </a:br>
            <a:r>
              <a:rPr kumimoji="1" lang="en-US" altLang="ja-JP"/>
              <a:t>Theme Color</a:t>
            </a:r>
            <a:r>
              <a:rPr kumimoji="1" lang="ja-JP" altLang="en-US"/>
              <a:t>：</a:t>
            </a:r>
            <a:r>
              <a:rPr kumimoji="1" lang="en-US" altLang="ja-JP"/>
              <a:t>Blue and Cool gray </a:t>
            </a:r>
          </a:p>
        </p:txBody>
      </p:sp>
      <p:cxnSp>
        <p:nvCxnSpPr>
          <p:cNvPr id="9" name="直線コネクタ 8">
            <a:extLst>
              <a:ext uri="{FF2B5EF4-FFF2-40B4-BE49-F238E27FC236}">
                <a16:creationId xmlns:a16="http://schemas.microsoft.com/office/drawing/2014/main" id="{48411784-F115-E34D-82CF-2B9A4DC7E26D}"/>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図 4" descr="アイコン&#10;&#10;低い精度で自動的に生成された説明">
            <a:extLst>
              <a:ext uri="{FF2B5EF4-FFF2-40B4-BE49-F238E27FC236}">
                <a16:creationId xmlns:a16="http://schemas.microsoft.com/office/drawing/2014/main" id="{EBE672B1-99B7-BECC-8468-BB442E7845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073" y="66163"/>
            <a:ext cx="1081068" cy="662901"/>
          </a:xfrm>
          <a:prstGeom prst="rect">
            <a:avLst/>
          </a:prstGeom>
        </p:spPr>
      </p:pic>
      <p:sp>
        <p:nvSpPr>
          <p:cNvPr id="3" name="テキスト ボックス 2">
            <a:extLst>
              <a:ext uri="{FF2B5EF4-FFF2-40B4-BE49-F238E27FC236}">
                <a16:creationId xmlns:a16="http://schemas.microsoft.com/office/drawing/2014/main" id="{7A6315E5-C289-7079-D556-0FC950017576}"/>
              </a:ext>
            </a:extLst>
          </p:cNvPr>
          <p:cNvSpPr txBox="1"/>
          <p:nvPr userDrawn="1"/>
        </p:nvSpPr>
        <p:spPr>
          <a:xfrm>
            <a:off x="8076090" y="6427476"/>
            <a:ext cx="891000" cy="181485"/>
          </a:xfrm>
          <a:prstGeom prst="rect">
            <a:avLst/>
          </a:prstGeom>
          <a:no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spTree>
    <p:extLst>
      <p:ext uri="{BB962C8B-B14F-4D97-AF65-F5344CB8AC3E}">
        <p14:creationId xmlns:p14="http://schemas.microsoft.com/office/powerpoint/2010/main" val="178179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ue_circular_cover">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8145FA22-8B15-8165-6374-D653E8B173C9}"/>
              </a:ext>
            </a:extLst>
          </p:cNvPr>
          <p:cNvSpPr/>
          <p:nvPr userDrawn="1"/>
        </p:nvSpPr>
        <p:spPr>
          <a:xfrm>
            <a:off x="1" y="0"/>
            <a:ext cx="7042638" cy="6858000"/>
          </a:xfrm>
          <a:prstGeom prst="rect">
            <a:avLst/>
          </a:prstGeom>
          <a:solidFill>
            <a:srgbClr val="EC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66"/>
          <p:cNvSpPr>
            <a:spLocks noGrp="1"/>
          </p:cNvSpPr>
          <p:nvPr>
            <p:ph type="title" hasCustomPrompt="1"/>
          </p:nvPr>
        </p:nvSpPr>
        <p:spPr>
          <a:xfrm>
            <a:off x="562969" y="2520667"/>
            <a:ext cx="4771031" cy="1842043"/>
          </a:xfrm>
          <a:prstGeom prst="rect">
            <a:avLst/>
          </a:prstGeom>
          <a:noFill/>
        </p:spPr>
        <p:txBody>
          <a:bodyPr wrap="square" lIns="0" tIns="0" rIns="0" bIns="0" anchor="t">
            <a:noAutofit/>
          </a:bodyPr>
          <a:lstStyle>
            <a:lvl1pPr>
              <a:lnSpc>
                <a:spcPct val="95000"/>
              </a:lnSpc>
              <a:defRPr sz="3150" b="1" spc="-75" baseline="0">
                <a:latin typeface="+mj-lt"/>
                <a:ea typeface="+mj-ea"/>
              </a:defRPr>
            </a:lvl1pPr>
          </a:lstStyle>
          <a:p>
            <a:r>
              <a:rPr kumimoji="1" lang="en" altLang="ja-JP"/>
              <a:t>Presentation title</a:t>
            </a:r>
            <a:br>
              <a:rPr kumimoji="1" lang="en-US" altLang="ja-JP"/>
            </a:br>
            <a:r>
              <a:rPr kumimoji="1" lang="en" altLang="ja-JP"/>
              <a:t>Arial 42pt</a:t>
            </a:r>
            <a:br>
              <a:rPr kumimoji="1" lang="en-US" altLang="ja-JP"/>
            </a:br>
            <a:r>
              <a:rPr kumimoji="1" lang="en" altLang="ja-JP"/>
              <a:t>Line spacing 0.95</a:t>
            </a:r>
            <a:endParaRPr kumimoji="1" lang="ja-JP" altLang="en-US"/>
          </a:p>
        </p:txBody>
      </p:sp>
      <p:sp>
        <p:nvSpPr>
          <p:cNvPr id="16" name="テキスト プレースホルダー 28"/>
          <p:cNvSpPr>
            <a:spLocks noGrp="1"/>
          </p:cNvSpPr>
          <p:nvPr>
            <p:ph type="body" sz="quarter" idx="11" hasCustomPrompt="1"/>
          </p:nvPr>
        </p:nvSpPr>
        <p:spPr>
          <a:xfrm>
            <a:off x="562969" y="4704321"/>
            <a:ext cx="4771031" cy="859900"/>
          </a:xfrm>
          <a:prstGeom prst="rect">
            <a:avLst/>
          </a:prstGeom>
          <a:noFill/>
        </p:spPr>
        <p:txBody>
          <a:bodyPr wrap="square" lIns="0" tIns="0" rIns="0" bIns="0" anchor="t" anchorCtr="0">
            <a:noAutofit/>
          </a:bodyPr>
          <a:lstStyle>
            <a:lvl1pPr marL="0" indent="0" defTabSz="118800">
              <a:lnSpc>
                <a:spcPct val="100000"/>
              </a:lnSpc>
              <a:spcBef>
                <a:spcPts val="0"/>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 altLang="ja-JP"/>
              <a:t>Subtitle text  Arial 18pt / Line spacing1</a:t>
            </a:r>
            <a:br>
              <a:rPr kumimoji="1" lang="en" altLang="ja-JP"/>
            </a:br>
            <a:r>
              <a:rPr kumimoji="1" lang="en" altLang="ja-JP"/>
              <a:t>Date   * For external use, please enter a company name in subtitle area.</a:t>
            </a:r>
            <a:endParaRPr kumimoji="1" lang="en-US" altLang="ja-JP"/>
          </a:p>
        </p:txBody>
      </p:sp>
      <p:sp>
        <p:nvSpPr>
          <p:cNvPr id="14" name="テキスト プレースホルダー 4"/>
          <p:cNvSpPr>
            <a:spLocks noGrp="1"/>
          </p:cNvSpPr>
          <p:nvPr>
            <p:ph type="body" sz="quarter" idx="17" hasCustomPrompt="1"/>
          </p:nvPr>
        </p:nvSpPr>
        <p:spPr>
          <a:xfrm>
            <a:off x="562971" y="1653463"/>
            <a:ext cx="4771030" cy="369332"/>
          </a:xfrm>
          <a:prstGeom prst="rect">
            <a:avLst/>
          </a:prstGeom>
        </p:spPr>
        <p:txBody>
          <a:bodyPr lIns="0" tIns="0" rIns="0" bIns="0" anchor="ctr">
            <a:noAutofit/>
          </a:bodyPr>
          <a:lstStyle>
            <a:lvl1pPr marL="0" indent="0">
              <a:spcBef>
                <a:spcPts val="0"/>
              </a:spcBef>
              <a:buNone/>
              <a:defRPr sz="1800" b="0" spc="-23"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 altLang="ja-JP"/>
              <a:t>Title text  Arial 24pt </a:t>
            </a:r>
            <a:endParaRPr kumimoji="1" lang="ja-JP" altLang="en-US"/>
          </a:p>
        </p:txBody>
      </p:sp>
      <p:sp>
        <p:nvSpPr>
          <p:cNvPr id="2" name="テキスト ボックス 1">
            <a:extLst>
              <a:ext uri="{FF2B5EF4-FFF2-40B4-BE49-F238E27FC236}">
                <a16:creationId xmlns:a16="http://schemas.microsoft.com/office/drawing/2014/main" id="{8A04B06F-2D60-B985-8CB3-2D483601C4E1}"/>
              </a:ext>
            </a:extLst>
          </p:cNvPr>
          <p:cNvSpPr txBox="1"/>
          <p:nvPr userDrawn="1"/>
        </p:nvSpPr>
        <p:spPr>
          <a:xfrm>
            <a:off x="8076090" y="6427476"/>
            <a:ext cx="891000" cy="181485"/>
          </a:xfrm>
          <a:prstGeom prst="rect">
            <a:avLst/>
          </a:prstGeom>
          <a:no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9" name="図 8" descr="図形, 円&#10;&#10;自動的に生成された説明">
            <a:extLst>
              <a:ext uri="{FF2B5EF4-FFF2-40B4-BE49-F238E27FC236}">
                <a16:creationId xmlns:a16="http://schemas.microsoft.com/office/drawing/2014/main" id="{85967991-37E0-5319-6989-F2B24BB19B23}"/>
              </a:ext>
            </a:extLst>
          </p:cNvPr>
          <p:cNvPicPr>
            <a:picLocks noChangeAspect="1"/>
          </p:cNvPicPr>
          <p:nvPr userDrawn="1"/>
        </p:nvPicPr>
        <p:blipFill>
          <a:blip r:embed="rId2"/>
          <a:stretch>
            <a:fillRect/>
          </a:stretch>
        </p:blipFill>
        <p:spPr>
          <a:xfrm>
            <a:off x="5238751" y="2545321"/>
            <a:ext cx="3905250" cy="4318000"/>
          </a:xfrm>
          <a:prstGeom prst="rect">
            <a:avLst/>
          </a:prstGeom>
        </p:spPr>
      </p:pic>
      <p:pic>
        <p:nvPicPr>
          <p:cNvPr id="3" name="図 2" descr="テキスト&#10;&#10;中程度の精度で自動的に生成された説明">
            <a:extLst>
              <a:ext uri="{FF2B5EF4-FFF2-40B4-BE49-F238E27FC236}">
                <a16:creationId xmlns:a16="http://schemas.microsoft.com/office/drawing/2014/main" id="{9559B27D-C13F-5290-892E-565EA6E283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7526" y="66263"/>
            <a:ext cx="1636518" cy="662400"/>
          </a:xfrm>
          <a:prstGeom prst="rect">
            <a:avLst/>
          </a:prstGeom>
        </p:spPr>
      </p:pic>
    </p:spTree>
    <p:extLst>
      <p:ext uri="{BB962C8B-B14F-4D97-AF65-F5344CB8AC3E}">
        <p14:creationId xmlns:p14="http://schemas.microsoft.com/office/powerpoint/2010/main" val="14765506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ue_circular_section">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0C2DCC8-5345-2D48-AE06-2CFCAED3F5BB}"/>
              </a:ext>
            </a:extLst>
          </p:cNvPr>
          <p:cNvSpPr/>
          <p:nvPr userDrawn="1"/>
        </p:nvSpPr>
        <p:spPr>
          <a:xfrm>
            <a:off x="1" y="0"/>
            <a:ext cx="7042638" cy="6858000"/>
          </a:xfrm>
          <a:prstGeom prst="rect">
            <a:avLst/>
          </a:prstGeom>
          <a:solidFill>
            <a:srgbClr val="EC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28">
            <a:extLst>
              <a:ext uri="{FF2B5EF4-FFF2-40B4-BE49-F238E27FC236}">
                <a16:creationId xmlns:a16="http://schemas.microsoft.com/office/drawing/2014/main" id="{AA5ACE5D-BCC4-7FAF-258F-580CB021B585}"/>
              </a:ext>
            </a:extLst>
          </p:cNvPr>
          <p:cNvSpPr>
            <a:spLocks noGrp="1"/>
          </p:cNvSpPr>
          <p:nvPr>
            <p:ph type="body" sz="quarter" idx="11" hasCustomPrompt="1"/>
          </p:nvPr>
        </p:nvSpPr>
        <p:spPr>
          <a:xfrm>
            <a:off x="562970" y="4235914"/>
            <a:ext cx="5339288" cy="276999"/>
          </a:xfrm>
          <a:prstGeom prst="rect">
            <a:avLst/>
          </a:prstGeom>
          <a:noFill/>
        </p:spPr>
        <p:txBody>
          <a:bodyPr wrap="square" lIns="0" tIns="0" rIns="0" bIns="0" anchor="t" anchorCtr="0">
            <a:noAutofit/>
          </a:bodyPr>
          <a:lstStyle>
            <a:lvl1pPr marL="0" indent="0" defTabSz="118800">
              <a:lnSpc>
                <a:spcPct val="100000"/>
              </a:lnSpc>
              <a:spcBef>
                <a:spcPts val="375"/>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US" altLang="ja-JP"/>
              <a:t>Subtitle text 18pt</a:t>
            </a:r>
          </a:p>
        </p:txBody>
      </p:sp>
      <p:sp>
        <p:nvSpPr>
          <p:cNvPr id="23" name="タイトル 22">
            <a:extLst>
              <a:ext uri="{FF2B5EF4-FFF2-40B4-BE49-F238E27FC236}">
                <a16:creationId xmlns:a16="http://schemas.microsoft.com/office/drawing/2014/main" id="{3A40C814-17D5-4A7E-7A78-30BC828E8294}"/>
              </a:ext>
            </a:extLst>
          </p:cNvPr>
          <p:cNvSpPr>
            <a:spLocks noGrp="1"/>
          </p:cNvSpPr>
          <p:nvPr>
            <p:ph type="title" hasCustomPrompt="1"/>
          </p:nvPr>
        </p:nvSpPr>
        <p:spPr>
          <a:xfrm>
            <a:off x="562970" y="2867723"/>
            <a:ext cx="5339288" cy="1231106"/>
          </a:xfrm>
          <a:prstGeom prst="rect">
            <a:avLst/>
          </a:prstGeom>
        </p:spPr>
        <p:txBody>
          <a:bodyPr lIns="0" tIns="0" rIns="0" bIns="0" anchor="ctr">
            <a:noAutofit/>
          </a:bodyPr>
          <a:lstStyle>
            <a:lvl1pPr>
              <a:defRPr sz="3000"/>
            </a:lvl1pPr>
          </a:lstStyle>
          <a:p>
            <a:r>
              <a:rPr lang="en" altLang="ja-JP" sz="3000"/>
              <a:t>Section title</a:t>
            </a:r>
            <a:br>
              <a:rPr lang="en-US" altLang="ja-JP" sz="3000"/>
            </a:br>
            <a:r>
              <a:rPr lang="en" altLang="ja-JP" sz="3000"/>
              <a:t>Arial 40pt / Line spacing 1</a:t>
            </a:r>
            <a:endParaRPr kumimoji="1" lang="ja-JP" altLang="en-US"/>
          </a:p>
        </p:txBody>
      </p:sp>
      <p:sp>
        <p:nvSpPr>
          <p:cNvPr id="13" name="スライド番号プレースホルダー 3">
            <a:extLst>
              <a:ext uri="{FF2B5EF4-FFF2-40B4-BE49-F238E27FC236}">
                <a16:creationId xmlns:a16="http://schemas.microsoft.com/office/drawing/2014/main" id="{DE1F0C62-7BF4-1436-B1EA-28526CF3CF40}"/>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7" name="フッター プレースホルダー 2">
            <a:extLst>
              <a:ext uri="{FF2B5EF4-FFF2-40B4-BE49-F238E27FC236}">
                <a16:creationId xmlns:a16="http://schemas.microsoft.com/office/drawing/2014/main" id="{52133237-772B-F3B9-F68E-FACF5B26B6E8}"/>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cxnSp>
        <p:nvCxnSpPr>
          <p:cNvPr id="18" name="直線コネクタ 17">
            <a:extLst>
              <a:ext uri="{FF2B5EF4-FFF2-40B4-BE49-F238E27FC236}">
                <a16:creationId xmlns:a16="http://schemas.microsoft.com/office/drawing/2014/main" id="{E3B8C749-7366-4048-9166-4A62872F8A82}"/>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5F2FE3DE-4073-143D-7B94-825F75F4A513}"/>
              </a:ext>
            </a:extLst>
          </p:cNvPr>
          <p:cNvSpPr txBox="1"/>
          <p:nvPr userDrawn="1"/>
        </p:nvSpPr>
        <p:spPr>
          <a:xfrm>
            <a:off x="8076090" y="6427476"/>
            <a:ext cx="891000" cy="181485"/>
          </a:xfrm>
          <a:prstGeom prst="rect">
            <a:avLst/>
          </a:prstGeom>
          <a:no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8" name="図 7" descr="図形, 円&#10;&#10;自動的に生成された説明">
            <a:extLst>
              <a:ext uri="{FF2B5EF4-FFF2-40B4-BE49-F238E27FC236}">
                <a16:creationId xmlns:a16="http://schemas.microsoft.com/office/drawing/2014/main" id="{BAAA99CE-7539-35DC-129B-3103813D2787}"/>
              </a:ext>
            </a:extLst>
          </p:cNvPr>
          <p:cNvPicPr>
            <a:picLocks noChangeAspect="1"/>
          </p:cNvPicPr>
          <p:nvPr userDrawn="1"/>
        </p:nvPicPr>
        <p:blipFill>
          <a:blip r:embed="rId2"/>
          <a:stretch>
            <a:fillRect/>
          </a:stretch>
        </p:blipFill>
        <p:spPr>
          <a:xfrm>
            <a:off x="5238749" y="0"/>
            <a:ext cx="3905250" cy="4318000"/>
          </a:xfrm>
          <a:prstGeom prst="rect">
            <a:avLst/>
          </a:prstGeom>
        </p:spPr>
      </p:pic>
      <p:pic>
        <p:nvPicPr>
          <p:cNvPr id="3" name="図 2" descr="テキスト&#10;&#10;中程度の精度で自動的に生成された説明">
            <a:extLst>
              <a:ext uri="{FF2B5EF4-FFF2-40B4-BE49-F238E27FC236}">
                <a16:creationId xmlns:a16="http://schemas.microsoft.com/office/drawing/2014/main" id="{B830C8DC-36F9-366D-BF93-E311BCA7D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7526" y="66263"/>
            <a:ext cx="1636518" cy="662400"/>
          </a:xfrm>
          <a:prstGeom prst="rect">
            <a:avLst/>
          </a:prstGeom>
        </p:spPr>
      </p:pic>
    </p:spTree>
    <p:extLst>
      <p:ext uri="{BB962C8B-B14F-4D97-AF65-F5344CB8AC3E}">
        <p14:creationId xmlns:p14="http://schemas.microsoft.com/office/powerpoint/2010/main" val="298395104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ue_circular_text">
    <p:spTree>
      <p:nvGrpSpPr>
        <p:cNvPr id="1" name=""/>
        <p:cNvGrpSpPr/>
        <p:nvPr/>
      </p:nvGrpSpPr>
      <p:grpSpPr>
        <a:xfrm>
          <a:off x="0" y="0"/>
          <a:ext cx="0" cy="0"/>
          <a:chOff x="0" y="0"/>
          <a:chExt cx="0" cy="0"/>
        </a:xfrm>
      </p:grpSpPr>
      <p:sp>
        <p:nvSpPr>
          <p:cNvPr id="12" name="スライド番号プレースホルダー 3">
            <a:extLst>
              <a:ext uri="{FF2B5EF4-FFF2-40B4-BE49-F238E27FC236}">
                <a16:creationId xmlns:a16="http://schemas.microsoft.com/office/drawing/2014/main" id="{9154874E-585B-8A05-2CDC-1474B6AEEBC6}"/>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1" name="フッター プレースホルダー 2">
            <a:extLst>
              <a:ext uri="{FF2B5EF4-FFF2-40B4-BE49-F238E27FC236}">
                <a16:creationId xmlns:a16="http://schemas.microsoft.com/office/drawing/2014/main" id="{BF1224ED-0F96-677B-6766-A667DE634105}"/>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sp>
        <p:nvSpPr>
          <p:cNvPr id="4" name="タイトル 3">
            <a:extLst>
              <a:ext uri="{FF2B5EF4-FFF2-40B4-BE49-F238E27FC236}">
                <a16:creationId xmlns:a16="http://schemas.microsoft.com/office/drawing/2014/main" id="{554A9AD2-A44F-6C4C-90A5-7E0F6615ABFB}"/>
              </a:ext>
            </a:extLst>
          </p:cNvPr>
          <p:cNvSpPr>
            <a:spLocks noGrp="1"/>
          </p:cNvSpPr>
          <p:nvPr>
            <p:ph type="title" hasCustomPrompt="1"/>
          </p:nvPr>
        </p:nvSpPr>
        <p:spPr>
          <a:xfrm>
            <a:off x="310752" y="255264"/>
            <a:ext cx="6995304" cy="369332"/>
          </a:xfrm>
        </p:spPr>
        <p:txBody>
          <a:bodyPr/>
          <a:lstStyle/>
          <a:p>
            <a:r>
              <a:rPr kumimoji="1" lang="en" altLang="ja-JP"/>
              <a:t>Title Arial 24pt</a:t>
            </a:r>
            <a:endParaRPr kumimoji="1" lang="ja-JP" altLang="en-US"/>
          </a:p>
        </p:txBody>
      </p:sp>
      <p:sp>
        <p:nvSpPr>
          <p:cNvPr id="15" name="コンテンツ プレースホルダー 14">
            <a:extLst>
              <a:ext uri="{FF2B5EF4-FFF2-40B4-BE49-F238E27FC236}">
                <a16:creationId xmlns:a16="http://schemas.microsoft.com/office/drawing/2014/main" id="{F51E5A19-FBB7-6442-9D4F-1E3DFA3936D4}"/>
              </a:ext>
            </a:extLst>
          </p:cNvPr>
          <p:cNvSpPr>
            <a:spLocks noGrp="1"/>
          </p:cNvSpPr>
          <p:nvPr>
            <p:ph sz="quarter" idx="10" hasCustomPrompt="1"/>
          </p:nvPr>
        </p:nvSpPr>
        <p:spPr>
          <a:xfrm>
            <a:off x="310753" y="1187356"/>
            <a:ext cx="8662988" cy="5049933"/>
          </a:xfrm>
        </p:spPr>
        <p:txBody>
          <a:bodyPr>
            <a:normAutofit/>
          </a:bodyPr>
          <a:lstStyle>
            <a:lvl1pPr>
              <a:lnSpc>
                <a:spcPct val="150000"/>
              </a:lnSpc>
              <a:defRPr sz="1200"/>
            </a:lvl1pPr>
            <a:lvl2pPr>
              <a:lnSpc>
                <a:spcPct val="150000"/>
              </a:lnSpc>
              <a:defRPr/>
            </a:lvl2pPr>
            <a:lvl3pPr>
              <a:lnSpc>
                <a:spcPct val="150000"/>
              </a:lnSpc>
              <a:defRPr/>
            </a:lvl3pPr>
            <a:lvl4pPr>
              <a:lnSpc>
                <a:spcPct val="150000"/>
              </a:lnSpc>
              <a:defRPr/>
            </a:lvl4pPr>
            <a:lvl5pPr>
              <a:lnSpc>
                <a:spcPct val="150000"/>
              </a:lnSpc>
              <a:defRPr/>
            </a:lvl5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1" lang="en" altLang="ja-JP"/>
              <a:t>Text Arial 16pt / Line spacing 1.5 </a:t>
            </a:r>
            <a:br>
              <a:rPr kumimoji="1" lang="en-US" altLang="ja-JP"/>
            </a:br>
            <a:r>
              <a:rPr kumimoji="1" lang="en-US" altLang="ja-JP"/>
              <a:t>Theme Color</a:t>
            </a:r>
            <a:r>
              <a:rPr kumimoji="1" lang="ja-JP" altLang="en-US"/>
              <a:t>：</a:t>
            </a:r>
            <a:r>
              <a:rPr kumimoji="1" lang="en-US" altLang="ja-JP"/>
              <a:t>Blue and Cool gray </a:t>
            </a:r>
          </a:p>
        </p:txBody>
      </p:sp>
      <p:cxnSp>
        <p:nvCxnSpPr>
          <p:cNvPr id="9" name="直線コネクタ 8">
            <a:extLst>
              <a:ext uri="{FF2B5EF4-FFF2-40B4-BE49-F238E27FC236}">
                <a16:creationId xmlns:a16="http://schemas.microsoft.com/office/drawing/2014/main" id="{48411784-F115-E34D-82CF-2B9A4DC7E26D}"/>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descr="図形&#10;&#10;低い精度で自動的に生成された説明">
            <a:extLst>
              <a:ext uri="{FF2B5EF4-FFF2-40B4-BE49-F238E27FC236}">
                <a16:creationId xmlns:a16="http://schemas.microsoft.com/office/drawing/2014/main" id="{F458B451-556C-0A77-5C7B-A5094204D86B}"/>
              </a:ext>
            </a:extLst>
          </p:cNvPr>
          <p:cNvPicPr>
            <a:picLocks noChangeAspect="1"/>
          </p:cNvPicPr>
          <p:nvPr userDrawn="1"/>
        </p:nvPicPr>
        <p:blipFill>
          <a:blip r:embed="rId2"/>
          <a:stretch>
            <a:fillRect/>
          </a:stretch>
        </p:blipFill>
        <p:spPr>
          <a:xfrm>
            <a:off x="6755946" y="4064000"/>
            <a:ext cx="2381250" cy="2794000"/>
          </a:xfrm>
          <a:prstGeom prst="rect">
            <a:avLst/>
          </a:prstGeom>
        </p:spPr>
      </p:pic>
      <p:pic>
        <p:nvPicPr>
          <p:cNvPr id="2" name="図 1" descr="アイコン&#10;&#10;低い精度で自動的に生成された説明">
            <a:extLst>
              <a:ext uri="{FF2B5EF4-FFF2-40B4-BE49-F238E27FC236}">
                <a16:creationId xmlns:a16="http://schemas.microsoft.com/office/drawing/2014/main" id="{EF14A615-2ACC-35E3-30F4-533483BE78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073" y="66163"/>
            <a:ext cx="1081068" cy="662901"/>
          </a:xfrm>
          <a:prstGeom prst="rect">
            <a:avLst/>
          </a:prstGeom>
        </p:spPr>
      </p:pic>
      <p:sp>
        <p:nvSpPr>
          <p:cNvPr id="3" name="テキスト ボックス 2">
            <a:extLst>
              <a:ext uri="{FF2B5EF4-FFF2-40B4-BE49-F238E27FC236}">
                <a16:creationId xmlns:a16="http://schemas.microsoft.com/office/drawing/2014/main" id="{B0774AA4-9ED1-D3EA-8A3D-A96A446A580D}"/>
              </a:ext>
            </a:extLst>
          </p:cNvPr>
          <p:cNvSpPr txBox="1"/>
          <p:nvPr userDrawn="1"/>
        </p:nvSpPr>
        <p:spPr>
          <a:xfrm>
            <a:off x="8076090" y="6427476"/>
            <a:ext cx="891000" cy="181485"/>
          </a:xfrm>
          <a:prstGeom prst="rect">
            <a:avLst/>
          </a:prstGeom>
          <a:no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spTree>
    <p:extLst>
      <p:ext uri="{BB962C8B-B14F-4D97-AF65-F5344CB8AC3E}">
        <p14:creationId xmlns:p14="http://schemas.microsoft.com/office/powerpoint/2010/main" val="436877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green_circular_cover">
    <p:spTree>
      <p:nvGrpSpPr>
        <p:cNvPr id="1" name=""/>
        <p:cNvGrpSpPr/>
        <p:nvPr/>
      </p:nvGrpSpPr>
      <p:grpSpPr>
        <a:xfrm>
          <a:off x="0" y="0"/>
          <a:ext cx="0" cy="0"/>
          <a:chOff x="0" y="0"/>
          <a:chExt cx="0" cy="0"/>
        </a:xfrm>
      </p:grpSpPr>
      <p:sp>
        <p:nvSpPr>
          <p:cNvPr id="15" name="タイトル 66"/>
          <p:cNvSpPr>
            <a:spLocks noGrp="1"/>
          </p:cNvSpPr>
          <p:nvPr>
            <p:ph type="title" hasCustomPrompt="1"/>
          </p:nvPr>
        </p:nvSpPr>
        <p:spPr>
          <a:xfrm>
            <a:off x="562969" y="2520667"/>
            <a:ext cx="4771031" cy="1842043"/>
          </a:xfrm>
          <a:prstGeom prst="rect">
            <a:avLst/>
          </a:prstGeom>
          <a:noFill/>
        </p:spPr>
        <p:txBody>
          <a:bodyPr wrap="square" lIns="0" tIns="0" rIns="0" bIns="0" anchor="t">
            <a:noAutofit/>
          </a:bodyPr>
          <a:lstStyle>
            <a:lvl1pPr>
              <a:lnSpc>
                <a:spcPct val="95000"/>
              </a:lnSpc>
              <a:defRPr sz="3150" b="1" spc="-75" baseline="0">
                <a:latin typeface="+mj-lt"/>
                <a:ea typeface="+mj-ea"/>
              </a:defRPr>
            </a:lvl1pPr>
          </a:lstStyle>
          <a:p>
            <a:r>
              <a:rPr kumimoji="1" lang="en" altLang="ja-JP"/>
              <a:t>Presentation title</a:t>
            </a:r>
            <a:br>
              <a:rPr kumimoji="1" lang="en-US" altLang="ja-JP"/>
            </a:br>
            <a:r>
              <a:rPr kumimoji="1" lang="en" altLang="ja-JP"/>
              <a:t>Arial 42pt</a:t>
            </a:r>
            <a:br>
              <a:rPr kumimoji="1" lang="en-US" altLang="ja-JP"/>
            </a:br>
            <a:r>
              <a:rPr kumimoji="1" lang="en" altLang="ja-JP"/>
              <a:t>Line spacing 0.95</a:t>
            </a:r>
            <a:endParaRPr kumimoji="1" lang="ja-JP" altLang="en-US"/>
          </a:p>
        </p:txBody>
      </p:sp>
      <p:sp>
        <p:nvSpPr>
          <p:cNvPr id="16" name="テキスト プレースホルダー 28"/>
          <p:cNvSpPr>
            <a:spLocks noGrp="1"/>
          </p:cNvSpPr>
          <p:nvPr>
            <p:ph type="body" sz="quarter" idx="11" hasCustomPrompt="1"/>
          </p:nvPr>
        </p:nvSpPr>
        <p:spPr>
          <a:xfrm>
            <a:off x="562969" y="4704321"/>
            <a:ext cx="4771031" cy="859900"/>
          </a:xfrm>
          <a:prstGeom prst="rect">
            <a:avLst/>
          </a:prstGeom>
          <a:noFill/>
        </p:spPr>
        <p:txBody>
          <a:bodyPr wrap="square" lIns="0" tIns="0" rIns="0" bIns="0" anchor="t" anchorCtr="0">
            <a:noAutofit/>
          </a:bodyPr>
          <a:lstStyle>
            <a:lvl1pPr marL="0" indent="0" defTabSz="118800">
              <a:lnSpc>
                <a:spcPct val="100000"/>
              </a:lnSpc>
              <a:spcBef>
                <a:spcPts val="0"/>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 altLang="ja-JP"/>
              <a:t>Subtitle text  Arial 18pt / Line spacing1</a:t>
            </a:r>
            <a:br>
              <a:rPr kumimoji="1" lang="en" altLang="ja-JP"/>
            </a:br>
            <a:r>
              <a:rPr kumimoji="1" lang="en" altLang="ja-JP"/>
              <a:t>Date   * For external use, please enter a company name in subtitle area.</a:t>
            </a:r>
            <a:endParaRPr kumimoji="1" lang="en-US" altLang="ja-JP"/>
          </a:p>
        </p:txBody>
      </p:sp>
      <p:sp>
        <p:nvSpPr>
          <p:cNvPr id="14" name="テキスト プレースホルダー 4"/>
          <p:cNvSpPr>
            <a:spLocks noGrp="1"/>
          </p:cNvSpPr>
          <p:nvPr>
            <p:ph type="body" sz="quarter" idx="17" hasCustomPrompt="1"/>
          </p:nvPr>
        </p:nvSpPr>
        <p:spPr>
          <a:xfrm>
            <a:off x="562971" y="1653463"/>
            <a:ext cx="4771030" cy="369332"/>
          </a:xfrm>
          <a:prstGeom prst="rect">
            <a:avLst/>
          </a:prstGeom>
        </p:spPr>
        <p:txBody>
          <a:bodyPr lIns="0" tIns="0" rIns="0" bIns="0" anchor="ctr">
            <a:noAutofit/>
          </a:bodyPr>
          <a:lstStyle>
            <a:lvl1pPr marL="0" indent="0">
              <a:spcBef>
                <a:spcPts val="0"/>
              </a:spcBef>
              <a:buNone/>
              <a:defRPr sz="1800" b="0" spc="-23"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 altLang="ja-JP"/>
              <a:t>Title text  Arial 24pt </a:t>
            </a:r>
            <a:endParaRPr kumimoji="1" lang="ja-JP" altLang="en-US"/>
          </a:p>
        </p:txBody>
      </p:sp>
      <p:sp>
        <p:nvSpPr>
          <p:cNvPr id="7" name="テキスト ボックス 6">
            <a:extLst>
              <a:ext uri="{FF2B5EF4-FFF2-40B4-BE49-F238E27FC236}">
                <a16:creationId xmlns:a16="http://schemas.microsoft.com/office/drawing/2014/main" id="{BAAEDEE3-8A5C-AB38-D1A5-E130459EE35E}"/>
              </a:ext>
            </a:extLst>
          </p:cNvPr>
          <p:cNvSpPr txBox="1"/>
          <p:nvPr userDrawn="1"/>
        </p:nvSpPr>
        <p:spPr>
          <a:xfrm>
            <a:off x="8076090" y="6427476"/>
            <a:ext cx="891000" cy="181485"/>
          </a:xfrm>
          <a:prstGeom prst="rect">
            <a:avLst/>
          </a:prstGeom>
          <a:solidFill>
            <a:schemeClr val="bg1"/>
          </a:solid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5" name="図 4" descr="ランプ, 光 が含まれている画像&#10;&#10;自動的に生成された説明">
            <a:extLst>
              <a:ext uri="{FF2B5EF4-FFF2-40B4-BE49-F238E27FC236}">
                <a16:creationId xmlns:a16="http://schemas.microsoft.com/office/drawing/2014/main" id="{8A841247-6C34-B892-0CDE-2551557B7D65}"/>
              </a:ext>
            </a:extLst>
          </p:cNvPr>
          <p:cNvPicPr>
            <a:picLocks noChangeAspect="1"/>
          </p:cNvPicPr>
          <p:nvPr userDrawn="1"/>
        </p:nvPicPr>
        <p:blipFill>
          <a:blip r:embed="rId2"/>
          <a:stretch>
            <a:fillRect/>
          </a:stretch>
        </p:blipFill>
        <p:spPr>
          <a:xfrm>
            <a:off x="5238750" y="2540000"/>
            <a:ext cx="3905250" cy="4318000"/>
          </a:xfrm>
          <a:prstGeom prst="rect">
            <a:avLst/>
          </a:prstGeom>
        </p:spPr>
      </p:pic>
      <p:pic>
        <p:nvPicPr>
          <p:cNvPr id="9" name="図 8" descr="テキスト&#10;&#10;中程度の精度で自動的に生成された説明">
            <a:extLst>
              <a:ext uri="{FF2B5EF4-FFF2-40B4-BE49-F238E27FC236}">
                <a16:creationId xmlns:a16="http://schemas.microsoft.com/office/drawing/2014/main" id="{D0407F1A-E408-38E8-1B04-3804950F29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7526" y="66263"/>
            <a:ext cx="1636518" cy="662400"/>
          </a:xfrm>
          <a:prstGeom prst="rect">
            <a:avLst/>
          </a:prstGeom>
        </p:spPr>
      </p:pic>
    </p:spTree>
    <p:extLst>
      <p:ext uri="{BB962C8B-B14F-4D97-AF65-F5344CB8AC3E}">
        <p14:creationId xmlns:p14="http://schemas.microsoft.com/office/powerpoint/2010/main" val="404049081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green_circular_section">
    <p:spTree>
      <p:nvGrpSpPr>
        <p:cNvPr id="1" name=""/>
        <p:cNvGrpSpPr/>
        <p:nvPr/>
      </p:nvGrpSpPr>
      <p:grpSpPr>
        <a:xfrm>
          <a:off x="0" y="0"/>
          <a:ext cx="0" cy="0"/>
          <a:chOff x="0" y="0"/>
          <a:chExt cx="0" cy="0"/>
        </a:xfrm>
      </p:grpSpPr>
      <p:sp>
        <p:nvSpPr>
          <p:cNvPr id="16" name="テキスト プレースホルダー 28">
            <a:extLst>
              <a:ext uri="{FF2B5EF4-FFF2-40B4-BE49-F238E27FC236}">
                <a16:creationId xmlns:a16="http://schemas.microsoft.com/office/drawing/2014/main" id="{AA5ACE5D-BCC4-7FAF-258F-580CB021B585}"/>
              </a:ext>
            </a:extLst>
          </p:cNvPr>
          <p:cNvSpPr>
            <a:spLocks noGrp="1"/>
          </p:cNvSpPr>
          <p:nvPr>
            <p:ph type="body" sz="quarter" idx="11" hasCustomPrompt="1"/>
          </p:nvPr>
        </p:nvSpPr>
        <p:spPr>
          <a:xfrm>
            <a:off x="562970" y="4235914"/>
            <a:ext cx="5000777" cy="276999"/>
          </a:xfrm>
          <a:prstGeom prst="rect">
            <a:avLst/>
          </a:prstGeom>
          <a:noFill/>
        </p:spPr>
        <p:txBody>
          <a:bodyPr wrap="square" lIns="0" tIns="0" rIns="0" bIns="0" anchor="t" anchorCtr="0">
            <a:noAutofit/>
          </a:bodyPr>
          <a:lstStyle>
            <a:lvl1pPr marL="0" indent="0" defTabSz="118800">
              <a:lnSpc>
                <a:spcPct val="100000"/>
              </a:lnSpc>
              <a:spcBef>
                <a:spcPts val="375"/>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US" altLang="ja-JP"/>
              <a:t>Subtitle text 18pt</a:t>
            </a:r>
          </a:p>
        </p:txBody>
      </p:sp>
      <p:sp>
        <p:nvSpPr>
          <p:cNvPr id="23" name="タイトル 22">
            <a:extLst>
              <a:ext uri="{FF2B5EF4-FFF2-40B4-BE49-F238E27FC236}">
                <a16:creationId xmlns:a16="http://schemas.microsoft.com/office/drawing/2014/main" id="{3A40C814-17D5-4A7E-7A78-30BC828E8294}"/>
              </a:ext>
            </a:extLst>
          </p:cNvPr>
          <p:cNvSpPr>
            <a:spLocks noGrp="1"/>
          </p:cNvSpPr>
          <p:nvPr>
            <p:ph type="title" hasCustomPrompt="1"/>
          </p:nvPr>
        </p:nvSpPr>
        <p:spPr>
          <a:xfrm>
            <a:off x="562970" y="2867723"/>
            <a:ext cx="5000777" cy="1231106"/>
          </a:xfrm>
          <a:prstGeom prst="rect">
            <a:avLst/>
          </a:prstGeom>
        </p:spPr>
        <p:txBody>
          <a:bodyPr lIns="0" tIns="0" rIns="0" bIns="0" anchor="ctr">
            <a:noAutofit/>
          </a:bodyPr>
          <a:lstStyle>
            <a:lvl1pPr>
              <a:defRPr sz="3000"/>
            </a:lvl1pPr>
          </a:lstStyle>
          <a:p>
            <a:r>
              <a:rPr lang="en" altLang="ja-JP" sz="3000"/>
              <a:t>Section title</a:t>
            </a:r>
            <a:br>
              <a:rPr lang="en-US" altLang="ja-JP" sz="3000"/>
            </a:br>
            <a:r>
              <a:rPr lang="en" altLang="ja-JP" sz="3000"/>
              <a:t>Arial 40pt / Line spacing 1</a:t>
            </a:r>
            <a:endParaRPr kumimoji="1" lang="ja-JP" altLang="en-US"/>
          </a:p>
        </p:txBody>
      </p:sp>
      <p:sp>
        <p:nvSpPr>
          <p:cNvPr id="13" name="スライド番号プレースホルダー 3">
            <a:extLst>
              <a:ext uri="{FF2B5EF4-FFF2-40B4-BE49-F238E27FC236}">
                <a16:creationId xmlns:a16="http://schemas.microsoft.com/office/drawing/2014/main" id="{DE1F0C62-7BF4-1436-B1EA-28526CF3CF40}"/>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7" name="フッター プレースホルダー 2">
            <a:extLst>
              <a:ext uri="{FF2B5EF4-FFF2-40B4-BE49-F238E27FC236}">
                <a16:creationId xmlns:a16="http://schemas.microsoft.com/office/drawing/2014/main" id="{52133237-772B-F3B9-F68E-FACF5B26B6E8}"/>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cxnSp>
        <p:nvCxnSpPr>
          <p:cNvPr id="18" name="直線コネクタ 17">
            <a:extLst>
              <a:ext uri="{FF2B5EF4-FFF2-40B4-BE49-F238E27FC236}">
                <a16:creationId xmlns:a16="http://schemas.microsoft.com/office/drawing/2014/main" id="{E3B8C749-7366-4048-9166-4A62872F8A82}"/>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3E43A41-1D75-BD23-DC7E-612BD213B64B}"/>
              </a:ext>
            </a:extLst>
          </p:cNvPr>
          <p:cNvSpPr txBox="1"/>
          <p:nvPr userDrawn="1"/>
        </p:nvSpPr>
        <p:spPr>
          <a:xfrm>
            <a:off x="8076090" y="6427476"/>
            <a:ext cx="891000" cy="181485"/>
          </a:xfrm>
          <a:prstGeom prst="rect">
            <a:avLst/>
          </a:prstGeom>
          <a:no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8" name="図 7" descr="図形, 円&#10;&#10;自動的に生成された説明">
            <a:extLst>
              <a:ext uri="{FF2B5EF4-FFF2-40B4-BE49-F238E27FC236}">
                <a16:creationId xmlns:a16="http://schemas.microsoft.com/office/drawing/2014/main" id="{0B353F5B-4C3E-D949-FFA1-11F959F66C20}"/>
              </a:ext>
            </a:extLst>
          </p:cNvPr>
          <p:cNvPicPr>
            <a:picLocks noChangeAspect="1"/>
          </p:cNvPicPr>
          <p:nvPr userDrawn="1"/>
        </p:nvPicPr>
        <p:blipFill>
          <a:blip r:embed="rId2"/>
          <a:stretch>
            <a:fillRect/>
          </a:stretch>
        </p:blipFill>
        <p:spPr>
          <a:xfrm>
            <a:off x="5238750" y="0"/>
            <a:ext cx="3905250" cy="4318000"/>
          </a:xfrm>
          <a:prstGeom prst="rect">
            <a:avLst/>
          </a:prstGeom>
        </p:spPr>
      </p:pic>
      <p:pic>
        <p:nvPicPr>
          <p:cNvPr id="3" name="図 2" descr="テキスト&#10;&#10;中程度の精度で自動的に生成された説明">
            <a:extLst>
              <a:ext uri="{FF2B5EF4-FFF2-40B4-BE49-F238E27FC236}">
                <a16:creationId xmlns:a16="http://schemas.microsoft.com/office/drawing/2014/main" id="{9FD57E12-5BEF-E1B6-363F-685901E574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7526" y="66263"/>
            <a:ext cx="1636518" cy="662400"/>
          </a:xfrm>
          <a:prstGeom prst="rect">
            <a:avLst/>
          </a:prstGeom>
        </p:spPr>
      </p:pic>
    </p:spTree>
    <p:extLst>
      <p:ext uri="{BB962C8B-B14F-4D97-AF65-F5344CB8AC3E}">
        <p14:creationId xmlns:p14="http://schemas.microsoft.com/office/powerpoint/2010/main" val="62992372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4BE9A34-59E4-49D2-98CD-549432179ED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C234821-C3F1-4E9A-A518-14E39DBB870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064FD4-A339-426D-8545-D0D01BE11576}"/>
              </a:ext>
            </a:extLst>
          </p:cNvPr>
          <p:cNvSpPr>
            <a:spLocks noGrp="1" noChangeArrowheads="1"/>
          </p:cNvSpPr>
          <p:nvPr>
            <p:ph type="sldNum" sz="quarter" idx="12"/>
          </p:nvPr>
        </p:nvSpPr>
        <p:spPr>
          <a:ln/>
        </p:spPr>
        <p:txBody>
          <a:bodyPr/>
          <a:lstStyle>
            <a:lvl1pPr>
              <a:defRPr/>
            </a:lvl1pPr>
          </a:lstStyle>
          <a:p>
            <a:fld id="{EF047426-8E63-4DB5-A05D-E16BBA4AE26F}" type="slidenum">
              <a:rPr lang="en-US" altLang="ja-JP"/>
              <a:pPr/>
              <a:t>‹#›</a:t>
            </a:fld>
            <a:endParaRPr lang="en-US" altLang="ja-JP"/>
          </a:p>
        </p:txBody>
      </p:sp>
    </p:spTree>
    <p:extLst>
      <p:ext uri="{BB962C8B-B14F-4D97-AF65-F5344CB8AC3E}">
        <p14:creationId xmlns:p14="http://schemas.microsoft.com/office/powerpoint/2010/main" val="3592188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photo_blue_cover">
    <p:spTree>
      <p:nvGrpSpPr>
        <p:cNvPr id="1" name=""/>
        <p:cNvGrpSpPr/>
        <p:nvPr/>
      </p:nvGrpSpPr>
      <p:grpSpPr>
        <a:xfrm>
          <a:off x="0" y="0"/>
          <a:ext cx="0" cy="0"/>
          <a:chOff x="0" y="0"/>
          <a:chExt cx="0" cy="0"/>
        </a:xfrm>
      </p:grpSpPr>
      <p:pic>
        <p:nvPicPr>
          <p:cNvPr id="17" name="図 16" descr="テキスト&#10;&#10;中程度の精度で自動的に生成された説明">
            <a:extLst>
              <a:ext uri="{FF2B5EF4-FFF2-40B4-BE49-F238E27FC236}">
                <a16:creationId xmlns:a16="http://schemas.microsoft.com/office/drawing/2014/main" id="{F814E8FB-EBB4-85AD-4AFC-D8739A0EA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862" y="66263"/>
            <a:ext cx="1636518" cy="662400"/>
          </a:xfrm>
          <a:prstGeom prst="rect">
            <a:avLst/>
          </a:prstGeom>
        </p:spPr>
      </p:pic>
      <p:pic>
        <p:nvPicPr>
          <p:cNvPr id="13" name="図 12">
            <a:extLst>
              <a:ext uri="{FF2B5EF4-FFF2-40B4-BE49-F238E27FC236}">
                <a16:creationId xmlns:a16="http://schemas.microsoft.com/office/drawing/2014/main" id="{DDF27D8A-CF93-1DE1-A1E0-579A53D5F3DA}"/>
              </a:ext>
            </a:extLst>
          </p:cNvPr>
          <p:cNvPicPr>
            <a:picLocks noChangeAspect="1"/>
          </p:cNvPicPr>
          <p:nvPr userDrawn="1"/>
        </p:nvPicPr>
        <p:blipFill>
          <a:blip r:embed="rId3"/>
          <a:srcRect t="56" b="56"/>
          <a:stretch/>
        </p:blipFill>
        <p:spPr>
          <a:xfrm>
            <a:off x="7036594" y="0"/>
            <a:ext cx="2107406" cy="6858000"/>
          </a:xfrm>
          <a:prstGeom prst="rect">
            <a:avLst/>
          </a:prstGeom>
        </p:spPr>
      </p:pic>
      <p:sp>
        <p:nvSpPr>
          <p:cNvPr id="15" name="タイトル 66"/>
          <p:cNvSpPr>
            <a:spLocks noGrp="1"/>
          </p:cNvSpPr>
          <p:nvPr>
            <p:ph type="title" hasCustomPrompt="1"/>
          </p:nvPr>
        </p:nvSpPr>
        <p:spPr>
          <a:xfrm>
            <a:off x="562969" y="2520667"/>
            <a:ext cx="4771031" cy="1842043"/>
          </a:xfrm>
          <a:prstGeom prst="rect">
            <a:avLst/>
          </a:prstGeom>
          <a:noFill/>
        </p:spPr>
        <p:txBody>
          <a:bodyPr wrap="square" lIns="0" tIns="0" rIns="0" bIns="0" anchor="t">
            <a:noAutofit/>
          </a:bodyPr>
          <a:lstStyle>
            <a:lvl1pPr>
              <a:lnSpc>
                <a:spcPct val="95000"/>
              </a:lnSpc>
              <a:defRPr sz="3150" b="1" spc="-75" baseline="0">
                <a:latin typeface="+mj-lt"/>
                <a:ea typeface="+mj-ea"/>
              </a:defRPr>
            </a:lvl1pPr>
          </a:lstStyle>
          <a:p>
            <a:r>
              <a:rPr kumimoji="1" lang="en" altLang="ja-JP"/>
              <a:t>Presentation title</a:t>
            </a:r>
            <a:br>
              <a:rPr kumimoji="1" lang="en-US" altLang="ja-JP"/>
            </a:br>
            <a:r>
              <a:rPr kumimoji="1" lang="en" altLang="ja-JP"/>
              <a:t>Arial 42pt</a:t>
            </a:r>
            <a:br>
              <a:rPr kumimoji="1" lang="en-US" altLang="ja-JP"/>
            </a:br>
            <a:r>
              <a:rPr kumimoji="1" lang="en" altLang="ja-JP"/>
              <a:t>Line spacing 0.95</a:t>
            </a:r>
            <a:endParaRPr kumimoji="1" lang="ja-JP" altLang="en-US"/>
          </a:p>
        </p:txBody>
      </p:sp>
      <p:sp>
        <p:nvSpPr>
          <p:cNvPr id="16" name="テキスト プレースホルダー 28"/>
          <p:cNvSpPr>
            <a:spLocks noGrp="1"/>
          </p:cNvSpPr>
          <p:nvPr>
            <p:ph type="body" sz="quarter" idx="11" hasCustomPrompt="1"/>
          </p:nvPr>
        </p:nvSpPr>
        <p:spPr>
          <a:xfrm>
            <a:off x="562969" y="4704321"/>
            <a:ext cx="4771031" cy="859900"/>
          </a:xfrm>
          <a:prstGeom prst="rect">
            <a:avLst/>
          </a:prstGeom>
          <a:noFill/>
        </p:spPr>
        <p:txBody>
          <a:bodyPr wrap="square" lIns="0" tIns="0" rIns="0" bIns="0" anchor="t" anchorCtr="0">
            <a:noAutofit/>
          </a:bodyPr>
          <a:lstStyle>
            <a:lvl1pPr marL="0" indent="0" defTabSz="118800">
              <a:lnSpc>
                <a:spcPct val="100000"/>
              </a:lnSpc>
              <a:spcBef>
                <a:spcPts val="0"/>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 altLang="ja-JP"/>
              <a:t>Subtitle text  Arial 18pt / Line spacing1</a:t>
            </a:r>
            <a:br>
              <a:rPr kumimoji="1" lang="en" altLang="ja-JP"/>
            </a:br>
            <a:r>
              <a:rPr kumimoji="1" lang="en" altLang="ja-JP"/>
              <a:t>Date   * For external use, please enter a company name in subtitle area.</a:t>
            </a:r>
            <a:endParaRPr kumimoji="1" lang="en-US" altLang="ja-JP"/>
          </a:p>
        </p:txBody>
      </p:sp>
      <p:sp>
        <p:nvSpPr>
          <p:cNvPr id="14" name="テキスト プレースホルダー 4"/>
          <p:cNvSpPr>
            <a:spLocks noGrp="1"/>
          </p:cNvSpPr>
          <p:nvPr>
            <p:ph type="body" sz="quarter" idx="17" hasCustomPrompt="1"/>
          </p:nvPr>
        </p:nvSpPr>
        <p:spPr>
          <a:xfrm>
            <a:off x="562971" y="1653463"/>
            <a:ext cx="4771030" cy="369332"/>
          </a:xfrm>
          <a:prstGeom prst="rect">
            <a:avLst/>
          </a:prstGeom>
        </p:spPr>
        <p:txBody>
          <a:bodyPr lIns="0" tIns="0" rIns="0" bIns="0" anchor="ctr">
            <a:noAutofit/>
          </a:bodyPr>
          <a:lstStyle>
            <a:lvl1pPr marL="0" indent="0">
              <a:spcBef>
                <a:spcPts val="0"/>
              </a:spcBef>
              <a:buNone/>
              <a:defRPr sz="1800" b="0" spc="-23"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 altLang="ja-JP"/>
              <a:t>Title text  Arial 24pt </a:t>
            </a:r>
            <a:endParaRPr kumimoji="1" lang="ja-JP" altLang="en-US"/>
          </a:p>
        </p:txBody>
      </p:sp>
      <p:sp>
        <p:nvSpPr>
          <p:cNvPr id="2" name="テキスト ボックス 1">
            <a:extLst>
              <a:ext uri="{FF2B5EF4-FFF2-40B4-BE49-F238E27FC236}">
                <a16:creationId xmlns:a16="http://schemas.microsoft.com/office/drawing/2014/main" id="{E60FAC23-4C92-4DE0-F083-427560DDC99A}"/>
              </a:ext>
            </a:extLst>
          </p:cNvPr>
          <p:cNvSpPr txBox="1"/>
          <p:nvPr userDrawn="1"/>
        </p:nvSpPr>
        <p:spPr>
          <a:xfrm>
            <a:off x="8076090" y="6427476"/>
            <a:ext cx="891000" cy="181485"/>
          </a:xfrm>
          <a:prstGeom prst="rect">
            <a:avLst/>
          </a:prstGeom>
          <a:solidFill>
            <a:schemeClr val="bg1"/>
          </a:solid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7" name="図 6" descr="図形, 円&#10;&#10;自動的に生成された説明">
            <a:extLst>
              <a:ext uri="{FF2B5EF4-FFF2-40B4-BE49-F238E27FC236}">
                <a16:creationId xmlns:a16="http://schemas.microsoft.com/office/drawing/2014/main" id="{2C0B660F-651E-2CBA-22A2-45839C456B24}"/>
              </a:ext>
            </a:extLst>
          </p:cNvPr>
          <p:cNvPicPr>
            <a:picLocks noChangeAspect="1"/>
          </p:cNvPicPr>
          <p:nvPr userDrawn="1"/>
        </p:nvPicPr>
        <p:blipFill>
          <a:blip r:embed="rId4"/>
          <a:stretch>
            <a:fillRect/>
          </a:stretch>
        </p:blipFill>
        <p:spPr>
          <a:xfrm>
            <a:off x="5238750" y="2545321"/>
            <a:ext cx="3905250" cy="4318000"/>
          </a:xfrm>
          <a:prstGeom prst="rect">
            <a:avLst/>
          </a:prstGeom>
        </p:spPr>
      </p:pic>
    </p:spTree>
    <p:extLst>
      <p:ext uri="{BB962C8B-B14F-4D97-AF65-F5344CB8AC3E}">
        <p14:creationId xmlns:p14="http://schemas.microsoft.com/office/powerpoint/2010/main" val="242254738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hoto_blue_section">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0ECA10C-38C8-BAA4-70D5-31A2424404F6}"/>
              </a:ext>
            </a:extLst>
          </p:cNvPr>
          <p:cNvPicPr>
            <a:picLocks noChangeAspect="1"/>
          </p:cNvPicPr>
          <p:nvPr userDrawn="1"/>
        </p:nvPicPr>
        <p:blipFill>
          <a:blip r:embed="rId2"/>
          <a:srcRect t="56" b="56"/>
          <a:stretch/>
        </p:blipFill>
        <p:spPr>
          <a:xfrm>
            <a:off x="7036594" y="0"/>
            <a:ext cx="2107406" cy="6858000"/>
          </a:xfrm>
          <a:prstGeom prst="rect">
            <a:avLst/>
          </a:prstGeom>
        </p:spPr>
      </p:pic>
      <p:sp>
        <p:nvSpPr>
          <p:cNvPr id="16" name="テキスト プレースホルダー 28">
            <a:extLst>
              <a:ext uri="{FF2B5EF4-FFF2-40B4-BE49-F238E27FC236}">
                <a16:creationId xmlns:a16="http://schemas.microsoft.com/office/drawing/2014/main" id="{AA5ACE5D-BCC4-7FAF-258F-580CB021B585}"/>
              </a:ext>
            </a:extLst>
          </p:cNvPr>
          <p:cNvSpPr>
            <a:spLocks noGrp="1"/>
          </p:cNvSpPr>
          <p:nvPr>
            <p:ph type="body" sz="quarter" idx="11" hasCustomPrompt="1"/>
          </p:nvPr>
        </p:nvSpPr>
        <p:spPr>
          <a:xfrm>
            <a:off x="562970" y="4235914"/>
            <a:ext cx="5339288" cy="276999"/>
          </a:xfrm>
          <a:prstGeom prst="rect">
            <a:avLst/>
          </a:prstGeom>
          <a:noFill/>
        </p:spPr>
        <p:txBody>
          <a:bodyPr wrap="square" lIns="0" tIns="0" rIns="0" bIns="0" anchor="t" anchorCtr="0">
            <a:noAutofit/>
          </a:bodyPr>
          <a:lstStyle>
            <a:lvl1pPr marL="0" indent="0" defTabSz="118800">
              <a:lnSpc>
                <a:spcPct val="100000"/>
              </a:lnSpc>
              <a:spcBef>
                <a:spcPts val="375"/>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US" altLang="ja-JP"/>
              <a:t>Subtitle text 18pt</a:t>
            </a:r>
          </a:p>
        </p:txBody>
      </p:sp>
      <p:sp>
        <p:nvSpPr>
          <p:cNvPr id="23" name="タイトル 22">
            <a:extLst>
              <a:ext uri="{FF2B5EF4-FFF2-40B4-BE49-F238E27FC236}">
                <a16:creationId xmlns:a16="http://schemas.microsoft.com/office/drawing/2014/main" id="{3A40C814-17D5-4A7E-7A78-30BC828E8294}"/>
              </a:ext>
            </a:extLst>
          </p:cNvPr>
          <p:cNvSpPr>
            <a:spLocks noGrp="1"/>
          </p:cNvSpPr>
          <p:nvPr>
            <p:ph type="title" hasCustomPrompt="1"/>
          </p:nvPr>
        </p:nvSpPr>
        <p:spPr>
          <a:xfrm>
            <a:off x="562970" y="2867723"/>
            <a:ext cx="5339288" cy="1231106"/>
          </a:xfrm>
          <a:prstGeom prst="rect">
            <a:avLst/>
          </a:prstGeom>
        </p:spPr>
        <p:txBody>
          <a:bodyPr lIns="0" tIns="0" rIns="0" bIns="0" anchor="ctr">
            <a:noAutofit/>
          </a:bodyPr>
          <a:lstStyle>
            <a:lvl1pPr>
              <a:defRPr sz="3000"/>
            </a:lvl1pPr>
          </a:lstStyle>
          <a:p>
            <a:r>
              <a:rPr lang="en" altLang="ja-JP" sz="3000"/>
              <a:t>Section title</a:t>
            </a:r>
            <a:br>
              <a:rPr lang="en-US" altLang="ja-JP" sz="3000"/>
            </a:br>
            <a:r>
              <a:rPr lang="en" altLang="ja-JP" sz="3000"/>
              <a:t>Arial 40pt / Line spacing 1</a:t>
            </a:r>
            <a:endParaRPr kumimoji="1" lang="ja-JP" altLang="en-US"/>
          </a:p>
        </p:txBody>
      </p:sp>
      <p:sp>
        <p:nvSpPr>
          <p:cNvPr id="13" name="スライド番号プレースホルダー 3">
            <a:extLst>
              <a:ext uri="{FF2B5EF4-FFF2-40B4-BE49-F238E27FC236}">
                <a16:creationId xmlns:a16="http://schemas.microsoft.com/office/drawing/2014/main" id="{DE1F0C62-7BF4-1436-B1EA-28526CF3CF40}"/>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7" name="フッター プレースホルダー 2">
            <a:extLst>
              <a:ext uri="{FF2B5EF4-FFF2-40B4-BE49-F238E27FC236}">
                <a16:creationId xmlns:a16="http://schemas.microsoft.com/office/drawing/2014/main" id="{52133237-772B-F3B9-F68E-FACF5B26B6E8}"/>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cxnSp>
        <p:nvCxnSpPr>
          <p:cNvPr id="18" name="直線コネクタ 17">
            <a:extLst>
              <a:ext uri="{FF2B5EF4-FFF2-40B4-BE49-F238E27FC236}">
                <a16:creationId xmlns:a16="http://schemas.microsoft.com/office/drawing/2014/main" id="{E3B8C749-7366-4048-9166-4A62872F8A82}"/>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527DCC5-4C04-E99F-2F99-C0F7F6AD0B94}"/>
              </a:ext>
            </a:extLst>
          </p:cNvPr>
          <p:cNvSpPr txBox="1"/>
          <p:nvPr userDrawn="1"/>
        </p:nvSpPr>
        <p:spPr>
          <a:xfrm>
            <a:off x="8076090" y="6427476"/>
            <a:ext cx="891000" cy="181485"/>
          </a:xfrm>
          <a:prstGeom prst="rect">
            <a:avLst/>
          </a:prstGeom>
          <a:solidFill>
            <a:schemeClr val="bg1"/>
          </a:solid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5" name="図 4" descr="図形, 円&#10;&#10;自動的に生成された説明">
            <a:extLst>
              <a:ext uri="{FF2B5EF4-FFF2-40B4-BE49-F238E27FC236}">
                <a16:creationId xmlns:a16="http://schemas.microsoft.com/office/drawing/2014/main" id="{C8AE480A-D33F-F3D0-EB6D-229546ABF623}"/>
              </a:ext>
            </a:extLst>
          </p:cNvPr>
          <p:cNvPicPr>
            <a:picLocks noChangeAspect="1"/>
          </p:cNvPicPr>
          <p:nvPr userDrawn="1"/>
        </p:nvPicPr>
        <p:blipFill>
          <a:blip r:embed="rId3"/>
          <a:stretch>
            <a:fillRect/>
          </a:stretch>
        </p:blipFill>
        <p:spPr>
          <a:xfrm>
            <a:off x="5238750" y="0"/>
            <a:ext cx="3905250" cy="4318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E1C7F703-B8C7-70F6-B82F-D0F3E51C58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862" y="66263"/>
            <a:ext cx="1636518" cy="662400"/>
          </a:xfrm>
          <a:prstGeom prst="rect">
            <a:avLst/>
          </a:prstGeom>
        </p:spPr>
      </p:pic>
    </p:spTree>
    <p:extLst>
      <p:ext uri="{BB962C8B-B14F-4D97-AF65-F5344CB8AC3E}">
        <p14:creationId xmlns:p14="http://schemas.microsoft.com/office/powerpoint/2010/main" val="13826567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_green_cover">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B637127-8D27-2A9A-ED77-8C55395E8CE7}"/>
              </a:ext>
            </a:extLst>
          </p:cNvPr>
          <p:cNvPicPr>
            <a:picLocks noChangeAspect="1"/>
          </p:cNvPicPr>
          <p:nvPr userDrawn="1"/>
        </p:nvPicPr>
        <p:blipFill>
          <a:blip r:embed="rId2"/>
          <a:srcRect t="56" b="56"/>
          <a:stretch/>
        </p:blipFill>
        <p:spPr>
          <a:xfrm>
            <a:off x="7036594" y="0"/>
            <a:ext cx="2107406" cy="6858000"/>
          </a:xfrm>
          <a:prstGeom prst="rect">
            <a:avLst/>
          </a:prstGeom>
        </p:spPr>
      </p:pic>
      <p:sp>
        <p:nvSpPr>
          <p:cNvPr id="15" name="タイトル 66"/>
          <p:cNvSpPr>
            <a:spLocks noGrp="1"/>
          </p:cNvSpPr>
          <p:nvPr>
            <p:ph type="title" hasCustomPrompt="1"/>
          </p:nvPr>
        </p:nvSpPr>
        <p:spPr>
          <a:xfrm>
            <a:off x="562969" y="2520667"/>
            <a:ext cx="4771031" cy="1842043"/>
          </a:xfrm>
          <a:prstGeom prst="rect">
            <a:avLst/>
          </a:prstGeom>
          <a:noFill/>
        </p:spPr>
        <p:txBody>
          <a:bodyPr wrap="square" lIns="0" tIns="0" rIns="0" bIns="0" anchor="t">
            <a:noAutofit/>
          </a:bodyPr>
          <a:lstStyle>
            <a:lvl1pPr>
              <a:lnSpc>
                <a:spcPct val="95000"/>
              </a:lnSpc>
              <a:defRPr sz="3150" b="1" spc="-75" baseline="0">
                <a:latin typeface="+mj-lt"/>
                <a:ea typeface="+mj-ea"/>
              </a:defRPr>
            </a:lvl1pPr>
          </a:lstStyle>
          <a:p>
            <a:r>
              <a:rPr kumimoji="1" lang="en" altLang="ja-JP"/>
              <a:t>Presentation title</a:t>
            </a:r>
            <a:br>
              <a:rPr kumimoji="1" lang="en-US" altLang="ja-JP"/>
            </a:br>
            <a:r>
              <a:rPr kumimoji="1" lang="en" altLang="ja-JP"/>
              <a:t>Arial 42pt</a:t>
            </a:r>
            <a:br>
              <a:rPr kumimoji="1" lang="en-US" altLang="ja-JP"/>
            </a:br>
            <a:r>
              <a:rPr kumimoji="1" lang="en" altLang="ja-JP"/>
              <a:t>Line spacing 0.95</a:t>
            </a:r>
            <a:endParaRPr kumimoji="1" lang="ja-JP" altLang="en-US"/>
          </a:p>
        </p:txBody>
      </p:sp>
      <p:sp>
        <p:nvSpPr>
          <p:cNvPr id="16" name="テキスト プレースホルダー 28"/>
          <p:cNvSpPr>
            <a:spLocks noGrp="1"/>
          </p:cNvSpPr>
          <p:nvPr>
            <p:ph type="body" sz="quarter" idx="11" hasCustomPrompt="1"/>
          </p:nvPr>
        </p:nvSpPr>
        <p:spPr>
          <a:xfrm>
            <a:off x="562969" y="4704321"/>
            <a:ext cx="4771031" cy="859900"/>
          </a:xfrm>
          <a:prstGeom prst="rect">
            <a:avLst/>
          </a:prstGeom>
          <a:noFill/>
        </p:spPr>
        <p:txBody>
          <a:bodyPr wrap="square" lIns="0" tIns="0" rIns="0" bIns="0" anchor="t" anchorCtr="0">
            <a:noAutofit/>
          </a:bodyPr>
          <a:lstStyle>
            <a:lvl1pPr marL="0" indent="0" defTabSz="118800">
              <a:lnSpc>
                <a:spcPct val="100000"/>
              </a:lnSpc>
              <a:spcBef>
                <a:spcPts val="0"/>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 altLang="ja-JP"/>
              <a:t>Subtitle text  Arial 18pt / Line spacing1</a:t>
            </a:r>
            <a:br>
              <a:rPr kumimoji="1" lang="en" altLang="ja-JP"/>
            </a:br>
            <a:r>
              <a:rPr kumimoji="1" lang="en" altLang="ja-JP"/>
              <a:t>Date   * For external use, please enter a company name in subtitle area.</a:t>
            </a:r>
            <a:endParaRPr kumimoji="1" lang="en-US" altLang="ja-JP"/>
          </a:p>
        </p:txBody>
      </p:sp>
      <p:sp>
        <p:nvSpPr>
          <p:cNvPr id="14" name="テキスト プレースホルダー 4"/>
          <p:cNvSpPr>
            <a:spLocks noGrp="1"/>
          </p:cNvSpPr>
          <p:nvPr>
            <p:ph type="body" sz="quarter" idx="17" hasCustomPrompt="1"/>
          </p:nvPr>
        </p:nvSpPr>
        <p:spPr>
          <a:xfrm>
            <a:off x="562971" y="1653463"/>
            <a:ext cx="4771030" cy="369332"/>
          </a:xfrm>
          <a:prstGeom prst="rect">
            <a:avLst/>
          </a:prstGeom>
        </p:spPr>
        <p:txBody>
          <a:bodyPr lIns="0" tIns="0" rIns="0" bIns="0" anchor="ctr">
            <a:noAutofit/>
          </a:bodyPr>
          <a:lstStyle>
            <a:lvl1pPr marL="0" indent="0">
              <a:spcBef>
                <a:spcPts val="0"/>
              </a:spcBef>
              <a:buNone/>
              <a:defRPr sz="1800" b="0" spc="-23"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 altLang="ja-JP"/>
              <a:t>Title text  Arial 24pt </a:t>
            </a:r>
            <a:endParaRPr kumimoji="1" lang="ja-JP" altLang="en-US"/>
          </a:p>
        </p:txBody>
      </p:sp>
      <p:sp>
        <p:nvSpPr>
          <p:cNvPr id="7" name="テキスト ボックス 6">
            <a:extLst>
              <a:ext uri="{FF2B5EF4-FFF2-40B4-BE49-F238E27FC236}">
                <a16:creationId xmlns:a16="http://schemas.microsoft.com/office/drawing/2014/main" id="{BAAEDEE3-8A5C-AB38-D1A5-E130459EE35E}"/>
              </a:ext>
            </a:extLst>
          </p:cNvPr>
          <p:cNvSpPr txBox="1"/>
          <p:nvPr userDrawn="1"/>
        </p:nvSpPr>
        <p:spPr>
          <a:xfrm>
            <a:off x="8076090" y="6427476"/>
            <a:ext cx="891000" cy="181485"/>
          </a:xfrm>
          <a:prstGeom prst="rect">
            <a:avLst/>
          </a:prstGeom>
          <a:solidFill>
            <a:schemeClr val="bg1"/>
          </a:solid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6" name="図 5" descr="ランプ, 光 が含まれている画像&#10;&#10;自動的に生成された説明">
            <a:extLst>
              <a:ext uri="{FF2B5EF4-FFF2-40B4-BE49-F238E27FC236}">
                <a16:creationId xmlns:a16="http://schemas.microsoft.com/office/drawing/2014/main" id="{7FE87EA2-0A02-84F3-CEDE-36468E0242DF}"/>
              </a:ext>
            </a:extLst>
          </p:cNvPr>
          <p:cNvPicPr>
            <a:picLocks noChangeAspect="1"/>
          </p:cNvPicPr>
          <p:nvPr userDrawn="1"/>
        </p:nvPicPr>
        <p:blipFill>
          <a:blip r:embed="rId3"/>
          <a:stretch>
            <a:fillRect/>
          </a:stretch>
        </p:blipFill>
        <p:spPr>
          <a:xfrm>
            <a:off x="5238749" y="2540000"/>
            <a:ext cx="3905250" cy="4318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FA01F46E-13A7-9E58-7675-153447B1BC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862" y="66263"/>
            <a:ext cx="1636518" cy="662400"/>
          </a:xfrm>
          <a:prstGeom prst="rect">
            <a:avLst/>
          </a:prstGeom>
        </p:spPr>
      </p:pic>
    </p:spTree>
    <p:extLst>
      <p:ext uri="{BB962C8B-B14F-4D97-AF65-F5344CB8AC3E}">
        <p14:creationId xmlns:p14="http://schemas.microsoft.com/office/powerpoint/2010/main" val="60486571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hoto_green_section">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3AFD4A4-F749-31F6-0CF6-C2D7E621B4CE}"/>
              </a:ext>
            </a:extLst>
          </p:cNvPr>
          <p:cNvPicPr>
            <a:picLocks noChangeAspect="1"/>
          </p:cNvPicPr>
          <p:nvPr userDrawn="1"/>
        </p:nvPicPr>
        <p:blipFill>
          <a:blip r:embed="rId2"/>
          <a:srcRect t="56" b="56"/>
          <a:stretch/>
        </p:blipFill>
        <p:spPr>
          <a:xfrm>
            <a:off x="7036594" y="0"/>
            <a:ext cx="2107406" cy="6858000"/>
          </a:xfrm>
          <a:prstGeom prst="rect">
            <a:avLst/>
          </a:prstGeom>
        </p:spPr>
      </p:pic>
      <p:sp>
        <p:nvSpPr>
          <p:cNvPr id="16" name="テキスト プレースホルダー 28">
            <a:extLst>
              <a:ext uri="{FF2B5EF4-FFF2-40B4-BE49-F238E27FC236}">
                <a16:creationId xmlns:a16="http://schemas.microsoft.com/office/drawing/2014/main" id="{AA5ACE5D-BCC4-7FAF-258F-580CB021B585}"/>
              </a:ext>
            </a:extLst>
          </p:cNvPr>
          <p:cNvSpPr>
            <a:spLocks noGrp="1"/>
          </p:cNvSpPr>
          <p:nvPr>
            <p:ph type="body" sz="quarter" idx="11" hasCustomPrompt="1"/>
          </p:nvPr>
        </p:nvSpPr>
        <p:spPr>
          <a:xfrm>
            <a:off x="562970" y="4235914"/>
            <a:ext cx="5339288" cy="276999"/>
          </a:xfrm>
          <a:prstGeom prst="rect">
            <a:avLst/>
          </a:prstGeom>
          <a:noFill/>
        </p:spPr>
        <p:txBody>
          <a:bodyPr wrap="square" lIns="0" tIns="0" rIns="0" bIns="0" anchor="t" anchorCtr="0">
            <a:noAutofit/>
          </a:bodyPr>
          <a:lstStyle>
            <a:lvl1pPr marL="0" indent="0" defTabSz="118800">
              <a:lnSpc>
                <a:spcPct val="100000"/>
              </a:lnSpc>
              <a:spcBef>
                <a:spcPts val="375"/>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US" altLang="ja-JP"/>
              <a:t>Subtitle text 18pt</a:t>
            </a:r>
          </a:p>
        </p:txBody>
      </p:sp>
      <p:sp>
        <p:nvSpPr>
          <p:cNvPr id="23" name="タイトル 22">
            <a:extLst>
              <a:ext uri="{FF2B5EF4-FFF2-40B4-BE49-F238E27FC236}">
                <a16:creationId xmlns:a16="http://schemas.microsoft.com/office/drawing/2014/main" id="{3A40C814-17D5-4A7E-7A78-30BC828E8294}"/>
              </a:ext>
            </a:extLst>
          </p:cNvPr>
          <p:cNvSpPr>
            <a:spLocks noGrp="1"/>
          </p:cNvSpPr>
          <p:nvPr>
            <p:ph type="title" hasCustomPrompt="1"/>
          </p:nvPr>
        </p:nvSpPr>
        <p:spPr>
          <a:xfrm>
            <a:off x="562970" y="2867723"/>
            <a:ext cx="5339288" cy="1231106"/>
          </a:xfrm>
          <a:prstGeom prst="rect">
            <a:avLst/>
          </a:prstGeom>
        </p:spPr>
        <p:txBody>
          <a:bodyPr lIns="0" tIns="0" rIns="0" bIns="0" anchor="ctr">
            <a:noAutofit/>
          </a:bodyPr>
          <a:lstStyle>
            <a:lvl1pPr>
              <a:defRPr sz="3000"/>
            </a:lvl1pPr>
          </a:lstStyle>
          <a:p>
            <a:r>
              <a:rPr lang="en" altLang="ja-JP" sz="3000"/>
              <a:t>Section title</a:t>
            </a:r>
            <a:br>
              <a:rPr lang="en-US" altLang="ja-JP" sz="3000"/>
            </a:br>
            <a:r>
              <a:rPr lang="en" altLang="ja-JP" sz="3000"/>
              <a:t>Arial 40pt / Line spacing 1</a:t>
            </a:r>
            <a:endParaRPr kumimoji="1" lang="ja-JP" altLang="en-US"/>
          </a:p>
        </p:txBody>
      </p:sp>
      <p:sp>
        <p:nvSpPr>
          <p:cNvPr id="13" name="スライド番号プレースホルダー 3">
            <a:extLst>
              <a:ext uri="{FF2B5EF4-FFF2-40B4-BE49-F238E27FC236}">
                <a16:creationId xmlns:a16="http://schemas.microsoft.com/office/drawing/2014/main" id="{DE1F0C62-7BF4-1436-B1EA-28526CF3CF40}"/>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7" name="フッター プレースホルダー 2">
            <a:extLst>
              <a:ext uri="{FF2B5EF4-FFF2-40B4-BE49-F238E27FC236}">
                <a16:creationId xmlns:a16="http://schemas.microsoft.com/office/drawing/2014/main" id="{52133237-772B-F3B9-F68E-FACF5B26B6E8}"/>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cxnSp>
        <p:nvCxnSpPr>
          <p:cNvPr id="18" name="直線コネクタ 17">
            <a:extLst>
              <a:ext uri="{FF2B5EF4-FFF2-40B4-BE49-F238E27FC236}">
                <a16:creationId xmlns:a16="http://schemas.microsoft.com/office/drawing/2014/main" id="{E3B8C749-7366-4048-9166-4A62872F8A82}"/>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51AE076-D993-65D0-E8B8-91BD78009CDB}"/>
              </a:ext>
            </a:extLst>
          </p:cNvPr>
          <p:cNvSpPr txBox="1"/>
          <p:nvPr userDrawn="1"/>
        </p:nvSpPr>
        <p:spPr>
          <a:xfrm>
            <a:off x="8076090" y="6427476"/>
            <a:ext cx="891000" cy="181485"/>
          </a:xfrm>
          <a:prstGeom prst="rect">
            <a:avLst/>
          </a:prstGeom>
          <a:solidFill>
            <a:schemeClr val="bg1"/>
          </a:solid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6" name="図 5" descr="図形, 円&#10;&#10;自動的に生成された説明">
            <a:extLst>
              <a:ext uri="{FF2B5EF4-FFF2-40B4-BE49-F238E27FC236}">
                <a16:creationId xmlns:a16="http://schemas.microsoft.com/office/drawing/2014/main" id="{12A89BD8-D3A6-7B79-431B-CE770CB21B24}"/>
              </a:ext>
            </a:extLst>
          </p:cNvPr>
          <p:cNvPicPr>
            <a:picLocks noChangeAspect="1"/>
          </p:cNvPicPr>
          <p:nvPr userDrawn="1"/>
        </p:nvPicPr>
        <p:blipFill>
          <a:blip r:embed="rId3"/>
          <a:stretch>
            <a:fillRect/>
          </a:stretch>
        </p:blipFill>
        <p:spPr>
          <a:xfrm>
            <a:off x="5238749" y="0"/>
            <a:ext cx="3905250" cy="4318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7AEFF0B8-9A84-F80B-92CD-AD1344C6E7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862" y="66263"/>
            <a:ext cx="1636518" cy="662400"/>
          </a:xfrm>
          <a:prstGeom prst="rect">
            <a:avLst/>
          </a:prstGeom>
        </p:spPr>
      </p:pic>
    </p:spTree>
    <p:extLst>
      <p:ext uri="{BB962C8B-B14F-4D97-AF65-F5344CB8AC3E}">
        <p14:creationId xmlns:p14="http://schemas.microsoft.com/office/powerpoint/2010/main" val="295402845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hoto_yellow_cover">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0EC2D82-930D-41B6-187D-C2F274A8DDD4}"/>
              </a:ext>
            </a:extLst>
          </p:cNvPr>
          <p:cNvPicPr>
            <a:picLocks noChangeAspect="1"/>
          </p:cNvPicPr>
          <p:nvPr userDrawn="1"/>
        </p:nvPicPr>
        <p:blipFill>
          <a:blip r:embed="rId2"/>
          <a:srcRect t="56" b="56"/>
          <a:stretch/>
        </p:blipFill>
        <p:spPr>
          <a:xfrm>
            <a:off x="7036594" y="0"/>
            <a:ext cx="2107406" cy="6858000"/>
          </a:xfrm>
          <a:prstGeom prst="rect">
            <a:avLst/>
          </a:prstGeom>
        </p:spPr>
      </p:pic>
      <p:sp>
        <p:nvSpPr>
          <p:cNvPr id="15" name="タイトル 66"/>
          <p:cNvSpPr>
            <a:spLocks noGrp="1"/>
          </p:cNvSpPr>
          <p:nvPr>
            <p:ph type="title" hasCustomPrompt="1"/>
          </p:nvPr>
        </p:nvSpPr>
        <p:spPr>
          <a:xfrm>
            <a:off x="562969" y="2520667"/>
            <a:ext cx="4771031" cy="1842043"/>
          </a:xfrm>
          <a:prstGeom prst="rect">
            <a:avLst/>
          </a:prstGeom>
          <a:noFill/>
        </p:spPr>
        <p:txBody>
          <a:bodyPr wrap="square" lIns="0" tIns="0" rIns="0" bIns="0" anchor="t">
            <a:noAutofit/>
          </a:bodyPr>
          <a:lstStyle>
            <a:lvl1pPr>
              <a:lnSpc>
                <a:spcPct val="95000"/>
              </a:lnSpc>
              <a:defRPr sz="3150" b="1" spc="-75" baseline="0">
                <a:latin typeface="+mj-lt"/>
                <a:ea typeface="+mj-ea"/>
              </a:defRPr>
            </a:lvl1pPr>
          </a:lstStyle>
          <a:p>
            <a:r>
              <a:rPr kumimoji="1" lang="en" altLang="ja-JP"/>
              <a:t>Presentation title</a:t>
            </a:r>
            <a:br>
              <a:rPr kumimoji="1" lang="en-US" altLang="ja-JP"/>
            </a:br>
            <a:r>
              <a:rPr kumimoji="1" lang="en" altLang="ja-JP"/>
              <a:t>Arial 42pt</a:t>
            </a:r>
            <a:br>
              <a:rPr kumimoji="1" lang="en-US" altLang="ja-JP"/>
            </a:br>
            <a:r>
              <a:rPr kumimoji="1" lang="en" altLang="ja-JP"/>
              <a:t>Line spacing 0.95</a:t>
            </a:r>
            <a:endParaRPr kumimoji="1" lang="ja-JP" altLang="en-US"/>
          </a:p>
        </p:txBody>
      </p:sp>
      <p:sp>
        <p:nvSpPr>
          <p:cNvPr id="16" name="テキスト プレースホルダー 28"/>
          <p:cNvSpPr>
            <a:spLocks noGrp="1"/>
          </p:cNvSpPr>
          <p:nvPr>
            <p:ph type="body" sz="quarter" idx="11" hasCustomPrompt="1"/>
          </p:nvPr>
        </p:nvSpPr>
        <p:spPr>
          <a:xfrm>
            <a:off x="562969" y="4704321"/>
            <a:ext cx="4771031" cy="859900"/>
          </a:xfrm>
          <a:prstGeom prst="rect">
            <a:avLst/>
          </a:prstGeom>
          <a:noFill/>
        </p:spPr>
        <p:txBody>
          <a:bodyPr wrap="square" lIns="0" tIns="0" rIns="0" bIns="0" anchor="t" anchorCtr="0">
            <a:noAutofit/>
          </a:bodyPr>
          <a:lstStyle>
            <a:lvl1pPr marL="0" indent="0" defTabSz="118800">
              <a:lnSpc>
                <a:spcPct val="100000"/>
              </a:lnSpc>
              <a:spcBef>
                <a:spcPts val="0"/>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 altLang="ja-JP"/>
              <a:t>Subtitle text  Arial 18pt / Line spacing1</a:t>
            </a:r>
            <a:br>
              <a:rPr kumimoji="1" lang="en" altLang="ja-JP"/>
            </a:br>
            <a:r>
              <a:rPr kumimoji="1" lang="en" altLang="ja-JP"/>
              <a:t>Date   * For external use, please enter a company name in subtitle area.</a:t>
            </a:r>
            <a:endParaRPr kumimoji="1" lang="en-US" altLang="ja-JP"/>
          </a:p>
        </p:txBody>
      </p:sp>
      <p:sp>
        <p:nvSpPr>
          <p:cNvPr id="14" name="テキスト プレースホルダー 4"/>
          <p:cNvSpPr>
            <a:spLocks noGrp="1"/>
          </p:cNvSpPr>
          <p:nvPr>
            <p:ph type="body" sz="quarter" idx="17" hasCustomPrompt="1"/>
          </p:nvPr>
        </p:nvSpPr>
        <p:spPr>
          <a:xfrm>
            <a:off x="562971" y="1653463"/>
            <a:ext cx="4771030" cy="369332"/>
          </a:xfrm>
          <a:prstGeom prst="rect">
            <a:avLst/>
          </a:prstGeom>
        </p:spPr>
        <p:txBody>
          <a:bodyPr lIns="0" tIns="0" rIns="0" bIns="0" anchor="ctr">
            <a:noAutofit/>
          </a:bodyPr>
          <a:lstStyle>
            <a:lvl1pPr marL="0" indent="0">
              <a:spcBef>
                <a:spcPts val="0"/>
              </a:spcBef>
              <a:buNone/>
              <a:defRPr sz="1800" b="0" spc="-23"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 altLang="ja-JP"/>
              <a:t>Title text  Arial 24pt </a:t>
            </a:r>
            <a:endParaRPr kumimoji="1" lang="ja-JP" altLang="en-US"/>
          </a:p>
        </p:txBody>
      </p:sp>
      <p:sp>
        <p:nvSpPr>
          <p:cNvPr id="7" name="テキスト ボックス 6">
            <a:extLst>
              <a:ext uri="{FF2B5EF4-FFF2-40B4-BE49-F238E27FC236}">
                <a16:creationId xmlns:a16="http://schemas.microsoft.com/office/drawing/2014/main" id="{3533DDFF-0A76-1642-661D-FC398C3F2AD5}"/>
              </a:ext>
            </a:extLst>
          </p:cNvPr>
          <p:cNvSpPr txBox="1"/>
          <p:nvPr userDrawn="1"/>
        </p:nvSpPr>
        <p:spPr>
          <a:xfrm>
            <a:off x="8076090" y="6427476"/>
            <a:ext cx="891000" cy="181485"/>
          </a:xfrm>
          <a:prstGeom prst="rect">
            <a:avLst/>
          </a:prstGeom>
          <a:solidFill>
            <a:schemeClr val="bg1"/>
          </a:solid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6" name="図 5" descr="ランプ, ポール, 座る, 男 が含まれている画像&#10;&#10;自動的に生成された説明">
            <a:extLst>
              <a:ext uri="{FF2B5EF4-FFF2-40B4-BE49-F238E27FC236}">
                <a16:creationId xmlns:a16="http://schemas.microsoft.com/office/drawing/2014/main" id="{69B991B3-A4EE-4E2F-A072-61D5B5DFE92D}"/>
              </a:ext>
            </a:extLst>
          </p:cNvPr>
          <p:cNvPicPr>
            <a:picLocks noChangeAspect="1"/>
          </p:cNvPicPr>
          <p:nvPr userDrawn="1"/>
        </p:nvPicPr>
        <p:blipFill>
          <a:blip r:embed="rId3"/>
          <a:stretch>
            <a:fillRect/>
          </a:stretch>
        </p:blipFill>
        <p:spPr>
          <a:xfrm>
            <a:off x="5238749" y="2540000"/>
            <a:ext cx="3905250" cy="4318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889672A9-3F3D-4BBC-648C-70C5A75DED3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862" y="66263"/>
            <a:ext cx="1636518" cy="662400"/>
          </a:xfrm>
          <a:prstGeom prst="rect">
            <a:avLst/>
          </a:prstGeom>
        </p:spPr>
      </p:pic>
    </p:spTree>
    <p:extLst>
      <p:ext uri="{BB962C8B-B14F-4D97-AF65-F5344CB8AC3E}">
        <p14:creationId xmlns:p14="http://schemas.microsoft.com/office/powerpoint/2010/main" val="93881942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hoto_yellow_section">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9097306-CA26-F0EE-D450-5D81EE9CCE24}"/>
              </a:ext>
            </a:extLst>
          </p:cNvPr>
          <p:cNvPicPr>
            <a:picLocks noChangeAspect="1"/>
          </p:cNvPicPr>
          <p:nvPr userDrawn="1"/>
        </p:nvPicPr>
        <p:blipFill>
          <a:blip r:embed="rId2"/>
          <a:srcRect t="56" b="56"/>
          <a:stretch/>
        </p:blipFill>
        <p:spPr>
          <a:xfrm>
            <a:off x="7036594" y="0"/>
            <a:ext cx="2107406" cy="6858000"/>
          </a:xfrm>
          <a:prstGeom prst="rect">
            <a:avLst/>
          </a:prstGeom>
        </p:spPr>
      </p:pic>
      <p:sp>
        <p:nvSpPr>
          <p:cNvPr id="16" name="テキスト プレースホルダー 28">
            <a:extLst>
              <a:ext uri="{FF2B5EF4-FFF2-40B4-BE49-F238E27FC236}">
                <a16:creationId xmlns:a16="http://schemas.microsoft.com/office/drawing/2014/main" id="{AA5ACE5D-BCC4-7FAF-258F-580CB021B585}"/>
              </a:ext>
            </a:extLst>
          </p:cNvPr>
          <p:cNvSpPr>
            <a:spLocks noGrp="1"/>
          </p:cNvSpPr>
          <p:nvPr>
            <p:ph type="body" sz="quarter" idx="11" hasCustomPrompt="1"/>
          </p:nvPr>
        </p:nvSpPr>
        <p:spPr>
          <a:xfrm>
            <a:off x="562970" y="4235914"/>
            <a:ext cx="5339288" cy="276999"/>
          </a:xfrm>
          <a:prstGeom prst="rect">
            <a:avLst/>
          </a:prstGeom>
          <a:noFill/>
        </p:spPr>
        <p:txBody>
          <a:bodyPr wrap="square" lIns="0" tIns="0" rIns="0" bIns="0" anchor="t" anchorCtr="0">
            <a:noAutofit/>
          </a:bodyPr>
          <a:lstStyle>
            <a:lvl1pPr marL="0" indent="0" defTabSz="118800">
              <a:lnSpc>
                <a:spcPct val="100000"/>
              </a:lnSpc>
              <a:spcBef>
                <a:spcPts val="375"/>
              </a:spcBef>
              <a:buNone/>
              <a:defRPr sz="1350" b="0" spc="-23" baseline="0">
                <a:latin typeface="+mj-lt"/>
                <a:ea typeface="+mj-ea"/>
              </a:defRPr>
            </a:lvl1pPr>
            <a:lvl2pPr marL="0" indent="0" defTabSz="118800">
              <a:buNone/>
              <a:defRPr sz="1050" b="1"/>
            </a:lvl2pPr>
            <a:lvl3pPr marL="0" indent="0" defTabSz="118800">
              <a:buNone/>
              <a:defRPr b="1"/>
            </a:lvl3pPr>
            <a:lvl4pPr marL="1028700" indent="0">
              <a:buNone/>
              <a:defRPr/>
            </a:lvl4pPr>
            <a:lvl5pPr marL="1371600" indent="0">
              <a:buNone/>
              <a:defRPr/>
            </a:lvl5pPr>
          </a:lstStyle>
          <a:p>
            <a:pPr lvl="0"/>
            <a:r>
              <a:rPr kumimoji="1" lang="en-US" altLang="ja-JP"/>
              <a:t>Subtitle text 18pt</a:t>
            </a:r>
          </a:p>
        </p:txBody>
      </p:sp>
      <p:sp>
        <p:nvSpPr>
          <p:cNvPr id="23" name="タイトル 22">
            <a:extLst>
              <a:ext uri="{FF2B5EF4-FFF2-40B4-BE49-F238E27FC236}">
                <a16:creationId xmlns:a16="http://schemas.microsoft.com/office/drawing/2014/main" id="{3A40C814-17D5-4A7E-7A78-30BC828E8294}"/>
              </a:ext>
            </a:extLst>
          </p:cNvPr>
          <p:cNvSpPr>
            <a:spLocks noGrp="1"/>
          </p:cNvSpPr>
          <p:nvPr>
            <p:ph type="title" hasCustomPrompt="1"/>
          </p:nvPr>
        </p:nvSpPr>
        <p:spPr>
          <a:xfrm>
            <a:off x="562970" y="2867723"/>
            <a:ext cx="5339288" cy="1231106"/>
          </a:xfrm>
          <a:prstGeom prst="rect">
            <a:avLst/>
          </a:prstGeom>
        </p:spPr>
        <p:txBody>
          <a:bodyPr lIns="0" tIns="0" rIns="0" bIns="0" anchor="ctr">
            <a:noAutofit/>
          </a:bodyPr>
          <a:lstStyle>
            <a:lvl1pPr>
              <a:defRPr sz="3000"/>
            </a:lvl1pPr>
          </a:lstStyle>
          <a:p>
            <a:r>
              <a:rPr lang="en" altLang="ja-JP" sz="3000"/>
              <a:t>Section title</a:t>
            </a:r>
            <a:br>
              <a:rPr lang="en-US" altLang="ja-JP" sz="3000"/>
            </a:br>
            <a:r>
              <a:rPr lang="en" altLang="ja-JP" sz="3000"/>
              <a:t>Arial 40pt / Line spacing 1</a:t>
            </a:r>
            <a:endParaRPr kumimoji="1" lang="ja-JP" altLang="en-US"/>
          </a:p>
        </p:txBody>
      </p:sp>
      <p:sp>
        <p:nvSpPr>
          <p:cNvPr id="13" name="スライド番号プレースホルダー 3">
            <a:extLst>
              <a:ext uri="{FF2B5EF4-FFF2-40B4-BE49-F238E27FC236}">
                <a16:creationId xmlns:a16="http://schemas.microsoft.com/office/drawing/2014/main" id="{DE1F0C62-7BF4-1436-B1EA-28526CF3CF40}"/>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17" name="フッター プレースホルダー 2">
            <a:extLst>
              <a:ext uri="{FF2B5EF4-FFF2-40B4-BE49-F238E27FC236}">
                <a16:creationId xmlns:a16="http://schemas.microsoft.com/office/drawing/2014/main" id="{52133237-772B-F3B9-F68E-FACF5B26B6E8}"/>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cxnSp>
        <p:nvCxnSpPr>
          <p:cNvPr id="18" name="直線コネクタ 17">
            <a:extLst>
              <a:ext uri="{FF2B5EF4-FFF2-40B4-BE49-F238E27FC236}">
                <a16:creationId xmlns:a16="http://schemas.microsoft.com/office/drawing/2014/main" id="{E3B8C749-7366-4048-9166-4A62872F8A82}"/>
              </a:ext>
            </a:extLst>
          </p:cNvPr>
          <p:cNvCxnSpPr>
            <a:cxnSpLocks/>
          </p:cNvCxnSpPr>
          <p:nvPr userDrawn="1"/>
        </p:nvCxnSpPr>
        <p:spPr>
          <a:xfrm>
            <a:off x="413036" y="6497492"/>
            <a:ext cx="0" cy="19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14B040E-3965-1B9C-AB97-144C8B641E19}"/>
              </a:ext>
            </a:extLst>
          </p:cNvPr>
          <p:cNvSpPr txBox="1"/>
          <p:nvPr userDrawn="1"/>
        </p:nvSpPr>
        <p:spPr>
          <a:xfrm>
            <a:off x="8076090" y="6427476"/>
            <a:ext cx="891000" cy="181485"/>
          </a:xfrm>
          <a:prstGeom prst="rect">
            <a:avLst/>
          </a:prstGeom>
          <a:solidFill>
            <a:schemeClr val="bg1"/>
          </a:solidFill>
          <a:ln>
            <a:solidFill>
              <a:srgbClr val="FF0000"/>
            </a:solidFill>
          </a:ln>
        </p:spPr>
        <p:txBody>
          <a:bodyPr wrap="square" lIns="27000" tIns="27000" rIns="27000" bIns="27000" rtlCol="0" anchor="ctr">
            <a:spAutoFit/>
          </a:bodyPr>
          <a:lstStyle/>
          <a:p>
            <a:pPr algn="ctr"/>
            <a:r>
              <a:rPr kumimoji="1" lang="en-US" altLang="ja-JP" sz="825" b="0" i="0">
                <a:solidFill>
                  <a:srgbClr val="FF0000"/>
                </a:solidFill>
                <a:latin typeface="+mj-lt"/>
                <a:ea typeface="MS Gothic" panose="020B0609070205080204" pitchFamily="49" charset="-128"/>
              </a:rPr>
              <a:t>CONFIDENTIAL</a:t>
            </a:r>
            <a:endParaRPr kumimoji="1" lang="ja-JP" altLang="en-US" sz="825" b="0" i="0">
              <a:solidFill>
                <a:srgbClr val="FF0000"/>
              </a:solidFill>
              <a:latin typeface="+mj-lt"/>
              <a:ea typeface="MS Gothic" panose="020B0609070205080204" pitchFamily="49" charset="-128"/>
            </a:endParaRPr>
          </a:p>
        </p:txBody>
      </p:sp>
      <p:pic>
        <p:nvPicPr>
          <p:cNvPr id="6" name="図 5" descr="ケーブル, コネクタ, 結び目, ネックレス が含まれている画像&#10;&#10;自動的に生成された説明">
            <a:extLst>
              <a:ext uri="{FF2B5EF4-FFF2-40B4-BE49-F238E27FC236}">
                <a16:creationId xmlns:a16="http://schemas.microsoft.com/office/drawing/2014/main" id="{740EFBEE-C6CF-F51A-AA85-BA53F5EAB454}"/>
              </a:ext>
            </a:extLst>
          </p:cNvPr>
          <p:cNvPicPr>
            <a:picLocks noChangeAspect="1"/>
          </p:cNvPicPr>
          <p:nvPr userDrawn="1"/>
        </p:nvPicPr>
        <p:blipFill>
          <a:blip r:embed="rId3"/>
          <a:stretch>
            <a:fillRect/>
          </a:stretch>
        </p:blipFill>
        <p:spPr>
          <a:xfrm>
            <a:off x="5238750" y="-9071"/>
            <a:ext cx="3905250" cy="4318000"/>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915A59F2-15A2-E96E-F771-46EC3B4B10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862" y="66263"/>
            <a:ext cx="1636518" cy="662400"/>
          </a:xfrm>
          <a:prstGeom prst="rect">
            <a:avLst/>
          </a:prstGeom>
        </p:spPr>
      </p:pic>
    </p:spTree>
    <p:extLst>
      <p:ext uri="{BB962C8B-B14F-4D97-AF65-F5344CB8AC3E}">
        <p14:creationId xmlns:p14="http://schemas.microsoft.com/office/powerpoint/2010/main" val="196410079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F02D5C73-8F5A-422D-87BF-F6DB18C023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250E50D-8417-4D52-A91E-B4569169CF0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3F09C76-4FB6-4267-9657-997F1EB4DCDC}"/>
              </a:ext>
            </a:extLst>
          </p:cNvPr>
          <p:cNvSpPr>
            <a:spLocks noGrp="1" noChangeArrowheads="1"/>
          </p:cNvSpPr>
          <p:nvPr>
            <p:ph type="sldNum" sz="quarter" idx="12"/>
          </p:nvPr>
        </p:nvSpPr>
        <p:spPr>
          <a:ln/>
        </p:spPr>
        <p:txBody>
          <a:bodyPr/>
          <a:lstStyle>
            <a:lvl1pPr>
              <a:defRPr/>
            </a:lvl1pPr>
          </a:lstStyle>
          <a:p>
            <a:fld id="{C0692990-F09F-41F9-90A4-E9B922DF1138}" type="slidenum">
              <a:rPr lang="en-US" altLang="ja-JP"/>
              <a:pPr/>
              <a:t>‹#›</a:t>
            </a:fld>
            <a:endParaRPr lang="en-US" altLang="ja-JP"/>
          </a:p>
        </p:txBody>
      </p:sp>
    </p:spTree>
    <p:extLst>
      <p:ext uri="{BB962C8B-B14F-4D97-AF65-F5344CB8AC3E}">
        <p14:creationId xmlns:p14="http://schemas.microsoft.com/office/powerpoint/2010/main" val="375482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863C85DD-3900-40F0-8B95-985273185B5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AF1D7AE-4CEE-4FB0-95F2-B110C1F2297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B85B3B5-04DF-4525-A1AD-491EA0369A5A}"/>
              </a:ext>
            </a:extLst>
          </p:cNvPr>
          <p:cNvSpPr>
            <a:spLocks noGrp="1" noChangeArrowheads="1"/>
          </p:cNvSpPr>
          <p:nvPr>
            <p:ph type="sldNum" sz="quarter" idx="12"/>
          </p:nvPr>
        </p:nvSpPr>
        <p:spPr>
          <a:ln/>
        </p:spPr>
        <p:txBody>
          <a:bodyPr/>
          <a:lstStyle>
            <a:lvl1pPr>
              <a:defRPr/>
            </a:lvl1pPr>
          </a:lstStyle>
          <a:p>
            <a:fld id="{A9575A04-5899-4044-A726-2AB28E20BE99}" type="slidenum">
              <a:rPr lang="en-US" altLang="ja-JP"/>
              <a:pPr/>
              <a:t>‹#›</a:t>
            </a:fld>
            <a:endParaRPr lang="en-US" altLang="ja-JP"/>
          </a:p>
        </p:txBody>
      </p:sp>
    </p:spTree>
    <p:extLst>
      <p:ext uri="{BB962C8B-B14F-4D97-AF65-F5344CB8AC3E}">
        <p14:creationId xmlns:p14="http://schemas.microsoft.com/office/powerpoint/2010/main" val="347618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368FB7F7-0E80-4B95-B5D9-6C9ABBC7F58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A9549857-9443-454B-A619-CE8E3B84BA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C78461E-E7DE-4DE5-A3B9-57646B9D49F8}"/>
              </a:ext>
            </a:extLst>
          </p:cNvPr>
          <p:cNvSpPr>
            <a:spLocks noGrp="1" noChangeArrowheads="1"/>
          </p:cNvSpPr>
          <p:nvPr>
            <p:ph type="sldNum" sz="quarter" idx="12"/>
          </p:nvPr>
        </p:nvSpPr>
        <p:spPr>
          <a:ln/>
        </p:spPr>
        <p:txBody>
          <a:bodyPr/>
          <a:lstStyle>
            <a:lvl1pPr>
              <a:defRPr/>
            </a:lvl1pPr>
          </a:lstStyle>
          <a:p>
            <a:fld id="{30D56865-5A32-422A-B04D-B6FF99B490CA}" type="slidenum">
              <a:rPr lang="en-US" altLang="ja-JP"/>
              <a:pPr/>
              <a:t>‹#›</a:t>
            </a:fld>
            <a:endParaRPr lang="en-US" altLang="ja-JP"/>
          </a:p>
        </p:txBody>
      </p:sp>
    </p:spTree>
    <p:extLst>
      <p:ext uri="{BB962C8B-B14F-4D97-AF65-F5344CB8AC3E}">
        <p14:creationId xmlns:p14="http://schemas.microsoft.com/office/powerpoint/2010/main" val="39835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C43F2226-60F2-4461-9ABB-EACECFDCE9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94A818C-2C49-4E0F-8F70-2F30849816D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B07906D7-683C-4C68-871A-74A8D9480447}"/>
              </a:ext>
            </a:extLst>
          </p:cNvPr>
          <p:cNvSpPr>
            <a:spLocks noGrp="1" noChangeArrowheads="1"/>
          </p:cNvSpPr>
          <p:nvPr>
            <p:ph type="sldNum" sz="quarter" idx="12"/>
          </p:nvPr>
        </p:nvSpPr>
        <p:spPr>
          <a:ln/>
        </p:spPr>
        <p:txBody>
          <a:bodyPr/>
          <a:lstStyle>
            <a:lvl1pPr>
              <a:defRPr/>
            </a:lvl1pPr>
          </a:lstStyle>
          <a:p>
            <a:fld id="{53E542B1-A6F3-4FDC-A7F0-B52C65E7ED4B}" type="slidenum">
              <a:rPr lang="en-US" altLang="ja-JP"/>
              <a:pPr/>
              <a:t>‹#›</a:t>
            </a:fld>
            <a:endParaRPr lang="en-US" altLang="ja-JP"/>
          </a:p>
        </p:txBody>
      </p:sp>
    </p:spTree>
    <p:extLst>
      <p:ext uri="{BB962C8B-B14F-4D97-AF65-F5344CB8AC3E}">
        <p14:creationId xmlns:p14="http://schemas.microsoft.com/office/powerpoint/2010/main" val="419693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C7C617-6F27-400A-A458-F0B6A63D9E4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747EBF4F-0E05-40A7-8EAB-B209759FA82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4B7FBCE5-248B-49B4-8FE7-9FD1C26CC9CB}"/>
              </a:ext>
            </a:extLst>
          </p:cNvPr>
          <p:cNvSpPr>
            <a:spLocks noGrp="1" noChangeArrowheads="1"/>
          </p:cNvSpPr>
          <p:nvPr>
            <p:ph type="sldNum" sz="quarter" idx="12"/>
          </p:nvPr>
        </p:nvSpPr>
        <p:spPr>
          <a:ln/>
        </p:spPr>
        <p:txBody>
          <a:bodyPr/>
          <a:lstStyle>
            <a:lvl1pPr>
              <a:defRPr/>
            </a:lvl1pPr>
          </a:lstStyle>
          <a:p>
            <a:fld id="{7D05F17A-0D42-40E8-9583-473B339A8504}" type="slidenum">
              <a:rPr lang="en-US" altLang="ja-JP"/>
              <a:pPr/>
              <a:t>‹#›</a:t>
            </a:fld>
            <a:endParaRPr lang="en-US" altLang="ja-JP"/>
          </a:p>
        </p:txBody>
      </p:sp>
    </p:spTree>
    <p:extLst>
      <p:ext uri="{BB962C8B-B14F-4D97-AF65-F5344CB8AC3E}">
        <p14:creationId xmlns:p14="http://schemas.microsoft.com/office/powerpoint/2010/main" val="33876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D22C9D8E-E796-42C4-895D-0C0BA6D2F72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6795E83C-C1BB-4DAA-949B-E09E63134C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6E2064A-AADD-48F0-9646-808F703E3AD0}"/>
              </a:ext>
            </a:extLst>
          </p:cNvPr>
          <p:cNvSpPr>
            <a:spLocks noGrp="1" noChangeArrowheads="1"/>
          </p:cNvSpPr>
          <p:nvPr>
            <p:ph type="sldNum" sz="quarter" idx="12"/>
          </p:nvPr>
        </p:nvSpPr>
        <p:spPr>
          <a:ln/>
        </p:spPr>
        <p:txBody>
          <a:bodyPr/>
          <a:lstStyle>
            <a:lvl1pPr>
              <a:defRPr/>
            </a:lvl1pPr>
          </a:lstStyle>
          <a:p>
            <a:fld id="{38540B0A-69FD-4A73-9722-014092C115C3}" type="slidenum">
              <a:rPr lang="en-US" altLang="ja-JP"/>
              <a:pPr/>
              <a:t>‹#›</a:t>
            </a:fld>
            <a:endParaRPr lang="en-US" altLang="ja-JP"/>
          </a:p>
        </p:txBody>
      </p:sp>
    </p:spTree>
    <p:extLst>
      <p:ext uri="{BB962C8B-B14F-4D97-AF65-F5344CB8AC3E}">
        <p14:creationId xmlns:p14="http://schemas.microsoft.com/office/powerpoint/2010/main" val="38159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013D05D7-E03D-4464-B25B-8E3DF52814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40CFB1E-BF51-4AB4-A6EE-EC01293E89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EC40192-2D6D-4BAB-942D-96818289C8CD}"/>
              </a:ext>
            </a:extLst>
          </p:cNvPr>
          <p:cNvSpPr>
            <a:spLocks noGrp="1" noChangeArrowheads="1"/>
          </p:cNvSpPr>
          <p:nvPr>
            <p:ph type="sldNum" sz="quarter" idx="12"/>
          </p:nvPr>
        </p:nvSpPr>
        <p:spPr>
          <a:ln/>
        </p:spPr>
        <p:txBody>
          <a:bodyPr/>
          <a:lstStyle>
            <a:lvl1pPr>
              <a:defRPr/>
            </a:lvl1pPr>
          </a:lstStyle>
          <a:p>
            <a:fld id="{21400ECE-FB9C-4100-A415-5F9A5C8919B5}" type="slidenum">
              <a:rPr lang="en-US" altLang="ja-JP"/>
              <a:pPr/>
              <a:t>‹#›</a:t>
            </a:fld>
            <a:endParaRPr lang="en-US" altLang="ja-JP"/>
          </a:p>
        </p:txBody>
      </p:sp>
    </p:spTree>
    <p:extLst>
      <p:ext uri="{BB962C8B-B14F-4D97-AF65-F5344CB8AC3E}">
        <p14:creationId xmlns:p14="http://schemas.microsoft.com/office/powerpoint/2010/main" val="408913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09EE26-C6AA-44BE-BA56-5811095CE28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8ABA78FB-B855-4C09-86AF-F1F1442FE8B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B5C389A-A20F-4338-8A8F-9F84781E453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43AF293A-1B6F-4F9F-B773-87088A5794A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3C6B12E-5B58-4369-8AC0-8F37FB31B80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04B5852D-BD21-4D31-97FE-B93DF4E7E794}"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フッター プレースホルダー 2">
            <a:extLst>
              <a:ext uri="{FF2B5EF4-FFF2-40B4-BE49-F238E27FC236}">
                <a16:creationId xmlns:a16="http://schemas.microsoft.com/office/drawing/2014/main" id="{793D33C9-6286-93AD-F690-DD106EE41887}"/>
              </a:ext>
            </a:extLst>
          </p:cNvPr>
          <p:cNvSpPr>
            <a:spLocks noGrp="1"/>
          </p:cNvSpPr>
          <p:nvPr>
            <p:ph type="ftr" sz="quarter" idx="3"/>
          </p:nvPr>
        </p:nvSpPr>
        <p:spPr>
          <a:xfrm>
            <a:off x="479069" y="6474646"/>
            <a:ext cx="3342604" cy="239418"/>
          </a:xfrm>
          <a:prstGeom prst="rect">
            <a:avLst/>
          </a:prstGeom>
        </p:spPr>
        <p:txBody>
          <a:bodyPr/>
          <a:lstStyle>
            <a:lvl1pPr algn="l">
              <a:defRPr sz="825">
                <a:solidFill>
                  <a:schemeClr val="tx1"/>
                </a:solidFill>
              </a:defRPr>
            </a:lvl1pPr>
          </a:lstStyle>
          <a:p>
            <a:endParaRPr lang="ja-JP" altLang="en-US"/>
          </a:p>
        </p:txBody>
      </p:sp>
      <p:sp>
        <p:nvSpPr>
          <p:cNvPr id="39" name="スライド番号プレースホルダー 3">
            <a:extLst>
              <a:ext uri="{FF2B5EF4-FFF2-40B4-BE49-F238E27FC236}">
                <a16:creationId xmlns:a16="http://schemas.microsoft.com/office/drawing/2014/main" id="{1E9F7E52-3585-A248-DCF9-10FD61D02510}"/>
              </a:ext>
            </a:extLst>
          </p:cNvPr>
          <p:cNvSpPr>
            <a:spLocks noGrp="1"/>
          </p:cNvSpPr>
          <p:nvPr>
            <p:ph type="sldNum" sz="quarter" idx="4"/>
          </p:nvPr>
        </p:nvSpPr>
        <p:spPr>
          <a:xfrm>
            <a:off x="181876" y="6474646"/>
            <a:ext cx="257754" cy="239418"/>
          </a:xfrm>
          <a:prstGeom prst="rect">
            <a:avLst/>
          </a:prstGeom>
        </p:spPr>
        <p:txBody>
          <a:bodyPr vert="horz" lIns="0" tIns="45720" rIns="91440" bIns="45720" rtlCol="0" anchor="t" anchorCtr="0"/>
          <a:lstStyle>
            <a:lvl1pPr algn="l">
              <a:defRPr sz="848">
                <a:solidFill>
                  <a:schemeClr val="tx1"/>
                </a:solidFill>
                <a:latin typeface="+mj-lt"/>
              </a:defRPr>
            </a:lvl1pPr>
          </a:lstStyle>
          <a:p>
            <a:fld id="{48394356-8693-4048-8EAF-2BF05B04AA80}" type="slidenum">
              <a:rPr lang="ja-JP" altLang="en-US" smtClean="0"/>
              <a:pPr/>
              <a:t>‹#›</a:t>
            </a:fld>
            <a:endParaRPr lang="ja-JP" altLang="en-US"/>
          </a:p>
        </p:txBody>
      </p:sp>
      <p:sp>
        <p:nvSpPr>
          <p:cNvPr id="5" name="タイトル プレースホルダー 4">
            <a:extLst>
              <a:ext uri="{FF2B5EF4-FFF2-40B4-BE49-F238E27FC236}">
                <a16:creationId xmlns:a16="http://schemas.microsoft.com/office/drawing/2014/main" id="{20757BDD-7C5A-9847-972C-E62918DA2709}"/>
              </a:ext>
            </a:extLst>
          </p:cNvPr>
          <p:cNvSpPr>
            <a:spLocks noGrp="1"/>
          </p:cNvSpPr>
          <p:nvPr>
            <p:ph type="title"/>
          </p:nvPr>
        </p:nvSpPr>
        <p:spPr>
          <a:xfrm>
            <a:off x="310752" y="255264"/>
            <a:ext cx="7161398" cy="369332"/>
          </a:xfrm>
          <a:prstGeom prst="rect">
            <a:avLst/>
          </a:prstGeom>
        </p:spPr>
        <p:txBody>
          <a:bodyPr vert="horz" wrap="square" lIns="0" tIns="0" rIns="0" bIns="0" rtlCol="0" anchor="b">
            <a:noAutofit/>
          </a:bodyPr>
          <a:lstStyle/>
          <a:p>
            <a:r>
              <a:rPr kumimoji="1" lang="en" altLang="ja-JP"/>
              <a:t>Page title 24pt</a:t>
            </a:r>
            <a:endParaRPr kumimoji="1" lang="ja-JP" altLang="en-US"/>
          </a:p>
        </p:txBody>
      </p:sp>
      <p:sp>
        <p:nvSpPr>
          <p:cNvPr id="6" name="テキスト プレースホルダー 5">
            <a:extLst>
              <a:ext uri="{FF2B5EF4-FFF2-40B4-BE49-F238E27FC236}">
                <a16:creationId xmlns:a16="http://schemas.microsoft.com/office/drawing/2014/main" id="{DAEC7C21-0104-334A-9DA4-A217535898C9}"/>
              </a:ext>
            </a:extLst>
          </p:cNvPr>
          <p:cNvSpPr>
            <a:spLocks noGrp="1"/>
          </p:cNvSpPr>
          <p:nvPr>
            <p:ph type="body" idx="1"/>
          </p:nvPr>
        </p:nvSpPr>
        <p:spPr>
          <a:xfrm>
            <a:off x="305992" y="1187354"/>
            <a:ext cx="8667749" cy="5049933"/>
          </a:xfrm>
          <a:prstGeom prst="rect">
            <a:avLst/>
          </a:prstGeom>
        </p:spPr>
        <p:txBody>
          <a:bodyPr vert="horz" lIns="0" tIns="0" rIns="0" bIns="0" rtlCol="0">
            <a:normAutofit/>
          </a:bodyPr>
          <a:lstStyle/>
          <a:p>
            <a:pPr lvl="0"/>
            <a:r>
              <a:rPr kumimoji="1" lang="en" altLang="ja-JP"/>
              <a:t>Body text 16pt</a:t>
            </a:r>
            <a:endParaRPr kumimoji="1" lang="ja-JP" altLang="en-US"/>
          </a:p>
          <a:p>
            <a:pPr lvl="1"/>
            <a:r>
              <a:rPr kumimoji="1" lang="en" altLang="ja-JP"/>
              <a:t>Second level </a:t>
            </a:r>
            <a:endParaRPr kumimoji="1" lang="ja-JP" altLang="en-US"/>
          </a:p>
          <a:p>
            <a:pPr lvl="2"/>
            <a:r>
              <a:rPr kumimoji="1" lang="en" altLang="ja-JP"/>
              <a:t>Third level </a:t>
            </a:r>
            <a:endParaRPr kumimoji="1" lang="ja-JP" altLang="en-US"/>
          </a:p>
          <a:p>
            <a:pPr lvl="3"/>
            <a:r>
              <a:rPr kumimoji="1" lang="en" altLang="ja-JP"/>
              <a:t>Fourth level </a:t>
            </a:r>
            <a:endParaRPr kumimoji="1" lang="ja-JP" altLang="en-US"/>
          </a:p>
          <a:p>
            <a:pPr lvl="4"/>
            <a:r>
              <a:rPr kumimoji="1" lang="en" altLang="ja-JP"/>
              <a:t>Fifth level </a:t>
            </a:r>
          </a:p>
        </p:txBody>
      </p:sp>
    </p:spTree>
    <p:extLst>
      <p:ext uri="{BB962C8B-B14F-4D97-AF65-F5344CB8AC3E}">
        <p14:creationId xmlns:p14="http://schemas.microsoft.com/office/powerpoint/2010/main" val="1490791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685800" rtl="0" eaLnBrk="1" latinLnBrk="0" hangingPunct="1">
        <a:lnSpc>
          <a:spcPct val="100000"/>
        </a:lnSpc>
        <a:spcBef>
          <a:spcPct val="0"/>
        </a:spcBef>
        <a:buNone/>
        <a:defRPr kumimoji="1" sz="1800" b="1" i="0" kern="1200" spc="-38" baseline="0">
          <a:solidFill>
            <a:schemeClr val="tx1"/>
          </a:solidFill>
          <a:latin typeface="+mj-lt"/>
          <a:ea typeface="+mj-ea"/>
          <a:cs typeface="Meiryo" charset="-128"/>
        </a:defRPr>
      </a:lvl1pPr>
    </p:titleStyle>
    <p:bodyStyle>
      <a:lvl1pPr marL="214313" indent="-214313" algn="l" defTabSz="685800" rtl="0" eaLnBrk="1" latinLnBrk="0" hangingPunct="1">
        <a:lnSpc>
          <a:spcPct val="100000"/>
        </a:lnSpc>
        <a:spcBef>
          <a:spcPts val="750"/>
        </a:spcBef>
        <a:buFont typeface="Arial" panose="020B0604020202020204" pitchFamily="34" charset="0"/>
        <a:buChar char="•"/>
        <a:defRPr kumimoji="1" sz="1200" kern="1200" baseline="0">
          <a:solidFill>
            <a:schemeClr val="tx1"/>
          </a:solidFill>
          <a:latin typeface="+mn-lt"/>
          <a:ea typeface="+mn-ea"/>
          <a:cs typeface="+mn-cs"/>
        </a:defRPr>
      </a:lvl1pPr>
      <a:lvl2pPr marL="484313" indent="-214313" algn="l" defTabSz="685800" rtl="0" eaLnBrk="1" latinLnBrk="0" hangingPunct="1">
        <a:lnSpc>
          <a:spcPct val="100000"/>
        </a:lnSpc>
        <a:spcBef>
          <a:spcPts val="750"/>
        </a:spcBef>
        <a:buFont typeface="Arial" panose="020B0604020202020204" pitchFamily="34" charset="0"/>
        <a:buChar char="-"/>
        <a:defRPr kumimoji="1" sz="1200" kern="1200">
          <a:solidFill>
            <a:schemeClr val="tx1"/>
          </a:solidFill>
          <a:latin typeface="+mn-lt"/>
          <a:ea typeface="+mn-ea"/>
          <a:cs typeface="+mn-cs"/>
        </a:defRPr>
      </a:lvl2pPr>
      <a:lvl3pPr marL="754313" indent="-214313" algn="l" defTabSz="685800" rtl="0" eaLnBrk="1" latinLnBrk="0" hangingPunct="1">
        <a:lnSpc>
          <a:spcPct val="100000"/>
        </a:lnSpc>
        <a:spcBef>
          <a:spcPts val="750"/>
        </a:spcBef>
        <a:buFont typeface="Arial" panose="020B0604020202020204" pitchFamily="34" charset="0"/>
        <a:buChar char="•"/>
        <a:defRPr kumimoji="1" sz="1200" kern="1200">
          <a:solidFill>
            <a:schemeClr val="tx1"/>
          </a:solidFill>
          <a:latin typeface="+mn-lt"/>
          <a:ea typeface="+mn-ea"/>
          <a:cs typeface="+mn-cs"/>
        </a:defRPr>
      </a:lvl3pPr>
      <a:lvl4pPr marL="1024313" indent="-214313" algn="l" defTabSz="685800" rtl="0" eaLnBrk="1" latinLnBrk="0" hangingPunct="1">
        <a:lnSpc>
          <a:spcPct val="100000"/>
        </a:lnSpc>
        <a:spcBef>
          <a:spcPts val="750"/>
        </a:spcBef>
        <a:buFont typeface="Arial" panose="020B0604020202020204" pitchFamily="34" charset="0"/>
        <a:buChar char="-"/>
        <a:defRPr kumimoji="1" sz="1200" kern="1200">
          <a:solidFill>
            <a:schemeClr val="tx1"/>
          </a:solidFill>
          <a:latin typeface="+mn-lt"/>
          <a:ea typeface="+mn-ea"/>
          <a:cs typeface="+mn-cs"/>
        </a:defRPr>
      </a:lvl4pPr>
      <a:lvl5pPr marL="1294313" indent="-214313" algn="l" defTabSz="685800" rtl="0" eaLnBrk="1" latinLnBrk="0" hangingPunct="1">
        <a:lnSpc>
          <a:spcPct val="100000"/>
        </a:lnSpc>
        <a:spcBef>
          <a:spcPts val="750"/>
        </a:spcBef>
        <a:buFont typeface="Arial" panose="020B0604020202020204" pitchFamily="34" charset="0"/>
        <a:buChar char="•"/>
        <a:defRPr kumimoji="1" sz="1200" kern="1200">
          <a:solidFill>
            <a:schemeClr val="tx1"/>
          </a:solidFill>
          <a:latin typeface="+mn-lt"/>
          <a:ea typeface="+mn-ea"/>
          <a:cs typeface="+mn-cs"/>
        </a:defRPr>
      </a:lvl5pPr>
      <a:lvl6pPr marL="1485000" indent="-135000" algn="l" defTabSz="685800" rtl="0" eaLnBrk="1" latinLnBrk="0" hangingPunct="1">
        <a:lnSpc>
          <a:spcPct val="100000"/>
        </a:lnSpc>
        <a:spcBef>
          <a:spcPts val="750"/>
        </a:spcBef>
        <a:buFont typeface="Arial" panose="020B0604020202020204" pitchFamily="34" charset="0"/>
        <a:buChar char="•"/>
        <a:defRPr kumimoji="1" sz="675"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4" pos="7537">
          <p15:clr>
            <a:srgbClr val="F26B43"/>
          </p15:clr>
        </p15:guide>
        <p15:guide id="5" pos="25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D2EAEF-968F-4D8F-ADFB-FE8830F3009C}"/>
              </a:ext>
            </a:extLst>
          </p:cNvPr>
          <p:cNvSpPr txBox="1"/>
          <p:nvPr/>
        </p:nvSpPr>
        <p:spPr>
          <a:xfrm>
            <a:off x="103194" y="486855"/>
            <a:ext cx="8937612" cy="4593565"/>
          </a:xfrm>
          <a:prstGeom prst="rect">
            <a:avLst/>
          </a:prstGeom>
          <a:noFill/>
        </p:spPr>
        <p:txBody>
          <a:bodyPr wrap="square">
            <a:spAutoFit/>
          </a:bodyPr>
          <a:lstStyle/>
          <a:p>
            <a:pPr>
              <a:lnSpc>
                <a:spcPts val="2000"/>
              </a:lnSpc>
            </a:pPr>
            <a:r>
              <a:rPr lang="ja-JP" altLang="en-US" sz="2800" dirty="0">
                <a:latin typeface="メイリオ" panose="020B0604030504040204" pitchFamily="50" charset="-128"/>
                <a:ea typeface="メイリオ" panose="020B0604030504040204" pitchFamily="50" charset="-128"/>
              </a:rPr>
              <a:t>　衛生委員会を始める前に・・。</a:t>
            </a:r>
            <a:endParaRPr lang="en-US" altLang="ja-JP" sz="2800" dirty="0">
              <a:latin typeface="メイリオ" panose="020B0604030504040204" pitchFamily="50" charset="-128"/>
              <a:ea typeface="メイリオ" panose="020B0604030504040204" pitchFamily="50" charset="-128"/>
            </a:endParaRPr>
          </a:p>
          <a:p>
            <a:pPr>
              <a:lnSpc>
                <a:spcPts val="2000"/>
              </a:lnSpc>
            </a:pPr>
            <a:endParaRPr lang="en-US" altLang="ja-JP" sz="2800" dirty="0">
              <a:latin typeface="メイリオ" panose="020B0604030504040204" pitchFamily="50" charset="-128"/>
              <a:ea typeface="メイリオ" panose="020B0604030504040204" pitchFamily="50" charset="-128"/>
            </a:endParaRPr>
          </a:p>
          <a:p>
            <a:pPr>
              <a:lnSpc>
                <a:spcPts val="2000"/>
              </a:lnSpc>
            </a:pPr>
            <a:r>
              <a:rPr lang="ja-JP" altLang="en-US" sz="2800" dirty="0">
                <a:latin typeface="メイリオ" panose="020B0604030504040204" pitchFamily="50" charset="-128"/>
                <a:ea typeface="メイリオ" panose="020B0604030504040204" pitchFamily="50" charset="-128"/>
              </a:rPr>
              <a:t>　</a:t>
            </a:r>
            <a:r>
              <a:rPr lang="en-US" altLang="ja-JP" sz="2800" b="1" dirty="0">
                <a:latin typeface="メイリオ" panose="020B0604030504040204" pitchFamily="50" charset="-128"/>
                <a:ea typeface="メイリオ" panose="020B0604030504040204" pitchFamily="50" charset="-128"/>
              </a:rPr>
              <a:t>&lt;</a:t>
            </a:r>
            <a:r>
              <a:rPr lang="ja-JP" altLang="en-US" sz="2800" b="1" dirty="0">
                <a:latin typeface="メイリオ" panose="020B0604030504040204" pitchFamily="50" charset="-128"/>
                <a:ea typeface="メイリオ" panose="020B0604030504040204" pitchFamily="50" charset="-128"/>
              </a:rPr>
              <a:t>チェックインタイム</a:t>
            </a:r>
            <a:r>
              <a:rPr lang="en-US" altLang="ja-JP" sz="2800" b="1" dirty="0">
                <a:latin typeface="メイリオ" panose="020B0604030504040204" pitchFamily="50" charset="-128"/>
                <a:ea typeface="メイリオ" panose="020B0604030504040204" pitchFamily="50" charset="-128"/>
              </a:rPr>
              <a:t>&gt;</a:t>
            </a:r>
            <a:endParaRPr lang="ja-JP" altLang="en-US" sz="2800" dirty="0">
              <a:latin typeface="メイリオ" panose="020B0604030504040204" pitchFamily="50" charset="-128"/>
              <a:ea typeface="メイリオ" panose="020B0604030504040204" pitchFamily="50" charset="-128"/>
            </a:endParaRPr>
          </a:p>
          <a:p>
            <a:pPr>
              <a:lnSpc>
                <a:spcPts val="2000"/>
              </a:lnSpc>
            </a:pPr>
            <a:r>
              <a:rPr lang="ja-JP" altLang="en-US" sz="2800" dirty="0">
                <a:solidFill>
                  <a:srgbClr val="0000CC"/>
                </a:solidFill>
                <a:latin typeface="メイリオ" panose="020B0604030504040204" pitchFamily="50" charset="-128"/>
                <a:ea typeface="メイリオ" panose="020B0604030504040204" pitchFamily="50" charset="-128"/>
              </a:rPr>
              <a:t>　今月はテーマ無しとします。</a:t>
            </a:r>
            <a:endParaRPr lang="en-US" altLang="ja-JP" sz="2800" dirty="0">
              <a:solidFill>
                <a:srgbClr val="0000CC"/>
              </a:solidFill>
              <a:latin typeface="メイリオ" panose="020B0604030504040204" pitchFamily="50" charset="-128"/>
              <a:ea typeface="メイリオ" panose="020B0604030504040204" pitchFamily="50" charset="-128"/>
            </a:endParaRPr>
          </a:p>
          <a:p>
            <a:pPr>
              <a:lnSpc>
                <a:spcPts val="2000"/>
              </a:lnSpc>
            </a:pPr>
            <a:endParaRPr lang="en-US" altLang="ja-JP" sz="2800" dirty="0">
              <a:solidFill>
                <a:srgbClr val="0000CC"/>
              </a:solidFill>
              <a:latin typeface="メイリオ" panose="020B0604030504040204" pitchFamily="50" charset="-128"/>
              <a:ea typeface="メイリオ" panose="020B0604030504040204" pitchFamily="50" charset="-128"/>
            </a:endParaRPr>
          </a:p>
          <a:p>
            <a:pPr>
              <a:lnSpc>
                <a:spcPts val="2000"/>
              </a:lnSpc>
            </a:pPr>
            <a:r>
              <a:rPr lang="ja-JP" altLang="en-US" sz="2800" dirty="0">
                <a:latin typeface="メイリオ" panose="020B0604030504040204" pitchFamily="50" charset="-128"/>
                <a:ea typeface="メイリオ" panose="020B0604030504040204" pitchFamily="50" charset="-128"/>
              </a:rPr>
              <a:t>　神奈川オフィスとして最後でもありますので、</a:t>
            </a:r>
            <a:endParaRPr lang="en-US" altLang="ja-JP" sz="2800" dirty="0">
              <a:latin typeface="メイリオ" panose="020B0604030504040204" pitchFamily="50" charset="-128"/>
              <a:ea typeface="メイリオ" panose="020B0604030504040204" pitchFamily="50" charset="-128"/>
            </a:endParaRPr>
          </a:p>
          <a:p>
            <a:pPr>
              <a:lnSpc>
                <a:spcPts val="2000"/>
              </a:lnSpc>
            </a:pPr>
            <a:r>
              <a:rPr lang="ja-JP" altLang="en-US" sz="2800" dirty="0">
                <a:solidFill>
                  <a:srgbClr val="0000CC"/>
                </a:solidFill>
                <a:latin typeface="メイリオ" panose="020B0604030504040204" pitchFamily="50" charset="-128"/>
                <a:ea typeface="メイリオ" panose="020B0604030504040204" pitchFamily="50" charset="-128"/>
              </a:rPr>
              <a:t>　“衛生委員会に関して思うこと”</a:t>
            </a:r>
            <a:endParaRPr lang="en-US" altLang="ja-JP" sz="2800" dirty="0">
              <a:latin typeface="メイリオ" panose="020B0604030504040204" pitchFamily="50" charset="-128"/>
              <a:ea typeface="メイリオ" panose="020B0604030504040204" pitchFamily="50" charset="-128"/>
            </a:endParaRPr>
          </a:p>
          <a:p>
            <a:pPr>
              <a:lnSpc>
                <a:spcPts val="2000"/>
              </a:lnSpc>
            </a:pPr>
            <a:r>
              <a:rPr lang="ja-JP" altLang="en-US" sz="2800" dirty="0">
                <a:latin typeface="メイリオ" panose="020B0604030504040204" pitchFamily="50" charset="-128"/>
                <a:ea typeface="メイリオ" panose="020B0604030504040204" pitchFamily="50" charset="-128"/>
              </a:rPr>
              <a:t>　でも良いですし、何でも</a:t>
            </a:r>
            <a:r>
              <a:rPr lang="en-US" altLang="ja-JP" sz="2800" dirty="0">
                <a:latin typeface="メイリオ" panose="020B0604030504040204" pitchFamily="50" charset="-128"/>
                <a:ea typeface="メイリオ" panose="020B0604030504040204" pitchFamily="50" charset="-128"/>
              </a:rPr>
              <a:t>OK</a:t>
            </a:r>
            <a:r>
              <a:rPr lang="ja-JP" altLang="en-US" sz="2800" dirty="0">
                <a:latin typeface="メイリオ" panose="020B0604030504040204" pitchFamily="50" charset="-128"/>
                <a:ea typeface="メイリオ" panose="020B0604030504040204" pitchFamily="50" charset="-128"/>
              </a:rPr>
              <a:t>！　です。</a:t>
            </a:r>
            <a:endParaRPr lang="en-US" altLang="ja-JP" sz="2800" dirty="0">
              <a:latin typeface="メイリオ" panose="020B0604030504040204" pitchFamily="50" charset="-128"/>
              <a:ea typeface="メイリオ" panose="020B0604030504040204" pitchFamily="50" charset="-128"/>
            </a:endParaRPr>
          </a:p>
          <a:p>
            <a:pPr>
              <a:lnSpc>
                <a:spcPts val="2000"/>
              </a:lnSpc>
            </a:pPr>
            <a:endParaRPr lang="en-US" altLang="ja-JP" sz="2800" dirty="0">
              <a:latin typeface="メイリオ" panose="020B0604030504040204" pitchFamily="50" charset="-128"/>
              <a:ea typeface="メイリオ" panose="020B0604030504040204" pitchFamily="50" charset="-128"/>
            </a:endParaRPr>
          </a:p>
          <a:p>
            <a:pPr>
              <a:lnSpc>
                <a:spcPts val="2000"/>
              </a:lnSpc>
            </a:pPr>
            <a:endParaRPr lang="en-US" altLang="ja-JP" sz="2400" dirty="0">
              <a:solidFill>
                <a:srgbClr val="0000CC"/>
              </a:solidFill>
              <a:latin typeface="メイリオ" panose="020B0604030504040204" pitchFamily="50" charset="-128"/>
              <a:ea typeface="メイリオ" panose="020B0604030504040204" pitchFamily="50" charset="-128"/>
            </a:endParaRPr>
          </a:p>
        </p:txBody>
      </p:sp>
      <p:pic>
        <p:nvPicPr>
          <p:cNvPr id="4" name="グラフィックス 3" descr="小さな生け花">
            <a:extLst>
              <a:ext uri="{FF2B5EF4-FFF2-40B4-BE49-F238E27FC236}">
                <a16:creationId xmlns:a16="http://schemas.microsoft.com/office/drawing/2014/main" id="{7390D485-474F-421C-AF0F-4217EA7D77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8064" y="-603448"/>
            <a:ext cx="4257092" cy="3331678"/>
          </a:xfrm>
          <a:prstGeom prst="rect">
            <a:avLst/>
          </a:prstGeom>
        </p:spPr>
      </p:pic>
    </p:spTree>
    <p:extLst>
      <p:ext uri="{BB962C8B-B14F-4D97-AF65-F5344CB8AC3E}">
        <p14:creationId xmlns:p14="http://schemas.microsoft.com/office/powerpoint/2010/main" val="257555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147248" cy="778098"/>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pic>
        <p:nvPicPr>
          <p:cNvPr id="3" name="図 2">
            <a:extLst>
              <a:ext uri="{FF2B5EF4-FFF2-40B4-BE49-F238E27FC236}">
                <a16:creationId xmlns:a16="http://schemas.microsoft.com/office/drawing/2014/main" id="{0EDFF46F-3ECA-E614-FDEE-D621B4B3C971}"/>
              </a:ext>
            </a:extLst>
          </p:cNvPr>
          <p:cNvPicPr>
            <a:picLocks noChangeAspect="1"/>
          </p:cNvPicPr>
          <p:nvPr/>
        </p:nvPicPr>
        <p:blipFill>
          <a:blip r:embed="rId3"/>
          <a:stretch>
            <a:fillRect/>
          </a:stretch>
        </p:blipFill>
        <p:spPr>
          <a:xfrm>
            <a:off x="457200" y="1345561"/>
            <a:ext cx="8228519" cy="5045847"/>
          </a:xfrm>
          <a:prstGeom prst="rect">
            <a:avLst/>
          </a:prstGeom>
        </p:spPr>
      </p:pic>
      <p:sp>
        <p:nvSpPr>
          <p:cNvPr id="4" name="テキスト ボックス 3">
            <a:extLst>
              <a:ext uri="{FF2B5EF4-FFF2-40B4-BE49-F238E27FC236}">
                <a16:creationId xmlns:a16="http://schemas.microsoft.com/office/drawing/2014/main" id="{4D780DEC-5056-6116-D48C-75C4C74A8A29}"/>
              </a:ext>
            </a:extLst>
          </p:cNvPr>
          <p:cNvSpPr txBox="1"/>
          <p:nvPr/>
        </p:nvSpPr>
        <p:spPr>
          <a:xfrm>
            <a:off x="7527931" y="3868484"/>
            <a:ext cx="188868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3333FF"/>
                </a:solidFill>
              </a:rPr>
              <a:t>休業</a:t>
            </a:r>
            <a:r>
              <a:rPr kumimoji="1" lang="ja-JP" altLang="en-US" sz="2400" b="1" i="0" u="none" strike="noStrike" kern="1200" cap="none" spc="0" normalizeH="0" baseline="0" noProof="0" dirty="0">
                <a:ln>
                  <a:noFill/>
                </a:ln>
                <a:solidFill>
                  <a:srgbClr val="3333FF"/>
                </a:solidFill>
                <a:effectLst/>
                <a:uLnTx/>
                <a:uFillTx/>
                <a:latin typeface="Arial" panose="020B0604020202020204" pitchFamily="34" charset="0"/>
                <a:ea typeface="ＭＳ Ｐゴシック" panose="020B0600070205080204" pitchFamily="50" charset="-128"/>
                <a:cs typeface="+mn-cs"/>
              </a:rPr>
              <a:t>労災</a:t>
            </a:r>
          </a:p>
        </p:txBody>
      </p:sp>
    </p:spTree>
    <p:extLst>
      <p:ext uri="{BB962C8B-B14F-4D97-AF65-F5344CB8AC3E}">
        <p14:creationId xmlns:p14="http://schemas.microsoft.com/office/powerpoint/2010/main" val="408592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147248" cy="778098"/>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pic>
        <p:nvPicPr>
          <p:cNvPr id="3" name="図 2">
            <a:extLst>
              <a:ext uri="{FF2B5EF4-FFF2-40B4-BE49-F238E27FC236}">
                <a16:creationId xmlns:a16="http://schemas.microsoft.com/office/drawing/2014/main" id="{0EDFF46F-3ECA-E614-FDEE-D621B4B3C971}"/>
              </a:ext>
            </a:extLst>
          </p:cNvPr>
          <p:cNvPicPr>
            <a:picLocks noChangeAspect="1"/>
          </p:cNvPicPr>
          <p:nvPr/>
        </p:nvPicPr>
        <p:blipFill>
          <a:blip r:embed="rId3"/>
          <a:stretch>
            <a:fillRect/>
          </a:stretch>
        </p:blipFill>
        <p:spPr>
          <a:xfrm>
            <a:off x="457200" y="1345561"/>
            <a:ext cx="8228519" cy="5045847"/>
          </a:xfrm>
          <a:prstGeom prst="rect">
            <a:avLst/>
          </a:prstGeom>
        </p:spPr>
      </p:pic>
      <p:sp>
        <p:nvSpPr>
          <p:cNvPr id="4" name="テキスト ボックス 3">
            <a:extLst>
              <a:ext uri="{FF2B5EF4-FFF2-40B4-BE49-F238E27FC236}">
                <a16:creationId xmlns:a16="http://schemas.microsoft.com/office/drawing/2014/main" id="{4D780DEC-5056-6116-D48C-75C4C74A8A29}"/>
              </a:ext>
            </a:extLst>
          </p:cNvPr>
          <p:cNvSpPr txBox="1"/>
          <p:nvPr/>
        </p:nvSpPr>
        <p:spPr>
          <a:xfrm>
            <a:off x="7527931" y="3868484"/>
            <a:ext cx="188868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3333FF"/>
                </a:solidFill>
              </a:rPr>
              <a:t>休業</a:t>
            </a:r>
            <a:r>
              <a:rPr kumimoji="1" lang="ja-JP" altLang="en-US" sz="2400" b="1" i="0" u="none" strike="noStrike" kern="1200" cap="none" spc="0" normalizeH="0" baseline="0" noProof="0" dirty="0">
                <a:ln>
                  <a:noFill/>
                </a:ln>
                <a:solidFill>
                  <a:srgbClr val="3333FF"/>
                </a:solidFill>
                <a:effectLst/>
                <a:uLnTx/>
                <a:uFillTx/>
                <a:latin typeface="Arial" panose="020B0604020202020204" pitchFamily="34" charset="0"/>
                <a:ea typeface="ＭＳ Ｐゴシック" panose="020B0600070205080204" pitchFamily="50" charset="-128"/>
                <a:cs typeface="+mn-cs"/>
              </a:rPr>
              <a:t>労災</a:t>
            </a:r>
          </a:p>
        </p:txBody>
      </p:sp>
      <p:sp>
        <p:nvSpPr>
          <p:cNvPr id="5" name="テキスト ボックス 4">
            <a:extLst>
              <a:ext uri="{FF2B5EF4-FFF2-40B4-BE49-F238E27FC236}">
                <a16:creationId xmlns:a16="http://schemas.microsoft.com/office/drawing/2014/main" id="{E5721521-91F9-A7DD-439F-B1D80419394B}"/>
              </a:ext>
            </a:extLst>
          </p:cNvPr>
          <p:cNvSpPr txBox="1"/>
          <p:nvPr/>
        </p:nvSpPr>
        <p:spPr>
          <a:xfrm>
            <a:off x="708434" y="1880417"/>
            <a:ext cx="4485523" cy="1169551"/>
          </a:xfrm>
          <a:prstGeom prst="rect">
            <a:avLst/>
          </a:prstGeom>
          <a:solidFill>
            <a:schemeClr val="bg1">
              <a:alpha val="80000"/>
            </a:schemeClr>
          </a:solidFill>
        </p:spPr>
        <p:txBody>
          <a:bodyPr wrap="non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発生日時</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2024</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年</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8</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月</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1</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日</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木</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14:00</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頃　</a:t>
            </a:r>
            <a:endParaRPr lang="en-US" altLang="ja-JP" sz="1400" dirty="0">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発覚日時</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2024</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年</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8</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月</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2</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日</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金</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11:50</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頃</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発生場所</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MCR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安全科学研究センター</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環境動態評価</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2</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Gr </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B12</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棟～</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K12</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棟間の路上</a:t>
            </a:r>
            <a:endParaRPr lang="en-US" altLang="ja-JP" sz="1400" dirty="0">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被災者</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派遣社員</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勤続および作業年数：</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0</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年</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4</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ヶ月</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p>
        </p:txBody>
      </p:sp>
      <p:sp>
        <p:nvSpPr>
          <p:cNvPr id="6" name="テキスト ボックス 5">
            <a:extLst>
              <a:ext uri="{FF2B5EF4-FFF2-40B4-BE49-F238E27FC236}">
                <a16:creationId xmlns:a16="http://schemas.microsoft.com/office/drawing/2014/main" id="{12EA2056-FF60-7D64-CB49-D073716E8F19}"/>
              </a:ext>
            </a:extLst>
          </p:cNvPr>
          <p:cNvSpPr txBox="1"/>
          <p:nvPr/>
        </p:nvSpPr>
        <p:spPr>
          <a:xfrm>
            <a:off x="735686" y="3151698"/>
            <a:ext cx="4431021" cy="2893100"/>
          </a:xfrm>
          <a:prstGeom prst="rect">
            <a:avLst/>
          </a:prstGeom>
          <a:solidFill>
            <a:schemeClr val="bg1">
              <a:alpha val="80000"/>
            </a:schemeClr>
          </a:solidFill>
        </p:spPr>
        <p:txBody>
          <a:bodyPr wrap="non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概要</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 5L</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タンクを片手に持ち、反対の手で</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A4</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サイズの</a:t>
            </a:r>
            <a:endParaRPr lang="en-US" altLang="ja-JP" sz="1400" dirty="0">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クリップボード</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2</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冊と日傘をもって</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B12</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棟から</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K12</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棟への</a:t>
            </a:r>
            <a:endParaRPr lang="en-US" altLang="ja-JP" sz="1400" dirty="0">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約</a:t>
            </a:r>
            <a:r>
              <a:rPr lang="en-US" altLang="ja-JP" sz="1400" dirty="0">
                <a:latin typeface="Yu Gothic UI" panose="020B0500000000000000" pitchFamily="50" charset="-128"/>
                <a:ea typeface="Yu Gothic UI" panose="020B0500000000000000" pitchFamily="50" charset="-128"/>
                <a:cs typeface="Meiryo UI" panose="020B0604030504040204" pitchFamily="50" charset="-128"/>
              </a:rPr>
              <a:t>160 m</a:t>
            </a: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の区間を歩行中、左足首に痛みを感じた。</a:t>
            </a:r>
            <a:endParaRPr lang="en-US" altLang="ja-JP" sz="1400" dirty="0">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痛みは業務に支障がないと思い職制への連絡はせず、</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通常通り業務を行っていたが、帰宅時には痛みが強くなり、</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翌朝になっても痛みが取れなかったため、職制に受診での</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午前休を連絡し、病院を受診した。問診票記入時に、</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労災の話が出たため、被災者が対応を相談するため、</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派遣元に連絡。受診の結果は、左足首の捻挫と診断。</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処置処方を実施し、</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医師から極力歩かないよう指示が</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あり、</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8/2(</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金</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は全日休暇とした。翌、</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8/3</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再受診し、</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症状改善、業務実施に問題ない診断により、</a:t>
            </a:r>
            <a:endParaRPr lang="en-US" altLang="ja-JP" sz="1400" dirty="0">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8/5</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（月）から出社。</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266209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147248" cy="778098"/>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pic>
        <p:nvPicPr>
          <p:cNvPr id="3" name="図 2">
            <a:extLst>
              <a:ext uri="{FF2B5EF4-FFF2-40B4-BE49-F238E27FC236}">
                <a16:creationId xmlns:a16="http://schemas.microsoft.com/office/drawing/2014/main" id="{0EDFF46F-3ECA-E614-FDEE-D621B4B3C971}"/>
              </a:ext>
            </a:extLst>
          </p:cNvPr>
          <p:cNvPicPr>
            <a:picLocks noChangeAspect="1"/>
          </p:cNvPicPr>
          <p:nvPr/>
        </p:nvPicPr>
        <p:blipFill>
          <a:blip r:embed="rId3"/>
          <a:stretch>
            <a:fillRect/>
          </a:stretch>
        </p:blipFill>
        <p:spPr>
          <a:xfrm>
            <a:off x="457200" y="1345561"/>
            <a:ext cx="8228519" cy="5045847"/>
          </a:xfrm>
          <a:prstGeom prst="rect">
            <a:avLst/>
          </a:prstGeom>
        </p:spPr>
      </p:pic>
      <p:sp>
        <p:nvSpPr>
          <p:cNvPr id="4" name="テキスト ボックス 3">
            <a:extLst>
              <a:ext uri="{FF2B5EF4-FFF2-40B4-BE49-F238E27FC236}">
                <a16:creationId xmlns:a16="http://schemas.microsoft.com/office/drawing/2014/main" id="{4D780DEC-5056-6116-D48C-75C4C74A8A29}"/>
              </a:ext>
            </a:extLst>
          </p:cNvPr>
          <p:cNvSpPr txBox="1"/>
          <p:nvPr/>
        </p:nvSpPr>
        <p:spPr>
          <a:xfrm>
            <a:off x="7527931" y="3868484"/>
            <a:ext cx="188868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3333FF"/>
                </a:solidFill>
              </a:rPr>
              <a:t>休業</a:t>
            </a:r>
            <a:r>
              <a:rPr kumimoji="1" lang="ja-JP" altLang="en-US" sz="2400" b="1" i="0" u="none" strike="noStrike" kern="1200" cap="none" spc="0" normalizeH="0" baseline="0" noProof="0" dirty="0">
                <a:ln>
                  <a:noFill/>
                </a:ln>
                <a:solidFill>
                  <a:srgbClr val="3333FF"/>
                </a:solidFill>
                <a:effectLst/>
                <a:uLnTx/>
                <a:uFillTx/>
                <a:latin typeface="Arial" panose="020B0604020202020204" pitchFamily="34" charset="0"/>
                <a:ea typeface="ＭＳ Ｐゴシック" panose="020B0600070205080204" pitchFamily="50" charset="-128"/>
                <a:cs typeface="+mn-cs"/>
              </a:rPr>
              <a:t>労災</a:t>
            </a:r>
          </a:p>
        </p:txBody>
      </p:sp>
      <p:sp>
        <p:nvSpPr>
          <p:cNvPr id="5" name="テキスト ボックス 4">
            <a:extLst>
              <a:ext uri="{FF2B5EF4-FFF2-40B4-BE49-F238E27FC236}">
                <a16:creationId xmlns:a16="http://schemas.microsoft.com/office/drawing/2014/main" id="{E5721521-91F9-A7DD-439F-B1D80419394B}"/>
              </a:ext>
            </a:extLst>
          </p:cNvPr>
          <p:cNvSpPr txBox="1"/>
          <p:nvPr/>
        </p:nvSpPr>
        <p:spPr>
          <a:xfrm>
            <a:off x="789386" y="1841672"/>
            <a:ext cx="4323620" cy="4185761"/>
          </a:xfrm>
          <a:prstGeom prst="rect">
            <a:avLst/>
          </a:prstGeom>
          <a:solidFill>
            <a:schemeClr val="bg1">
              <a:alpha val="80000"/>
            </a:schemeClr>
          </a:solidFill>
        </p:spPr>
        <p:txBody>
          <a:bodyPr wrap="non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被災状況</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左足首</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内側</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捻挫（患部の図参照）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直接原因</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・痛みが出た時点で職制に報告せずに</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作業を継続した</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早期対処・悪化防止</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・同患部に既往歴があり、捻挫しやすい状況</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にあり、同じ捻挫症状を何度も経験</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していることを職制が知らずに作業させた。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間接原因</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・労災の重大性と異常があれば職制に</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すぐに報告することの指導が不足していた。</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・足首の捻挫癖があるため、この程度の痛みで</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あれば大丈夫だと自己判断した。</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・職制は両手がふさがった不安全な状態で</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作業していることを認識できておらず</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安全指導できていなかった。</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・日傘、クリップボードおよびタンクを持ち、</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両手がふさがった不安全な状態で、</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足元の注意が疎かだった</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推定</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・移動中に足首に何らかの負荷がかかった</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移動経路に路面段差あったが、</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それが負荷の原因とは特定できず</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endParaRPr lang="en-US" altLang="ja-JP" sz="1400" dirty="0">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132139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147248" cy="778098"/>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pic>
        <p:nvPicPr>
          <p:cNvPr id="3" name="図 2">
            <a:extLst>
              <a:ext uri="{FF2B5EF4-FFF2-40B4-BE49-F238E27FC236}">
                <a16:creationId xmlns:a16="http://schemas.microsoft.com/office/drawing/2014/main" id="{0EDFF46F-3ECA-E614-FDEE-D621B4B3C971}"/>
              </a:ext>
            </a:extLst>
          </p:cNvPr>
          <p:cNvPicPr>
            <a:picLocks noChangeAspect="1"/>
          </p:cNvPicPr>
          <p:nvPr/>
        </p:nvPicPr>
        <p:blipFill>
          <a:blip r:embed="rId3"/>
          <a:stretch>
            <a:fillRect/>
          </a:stretch>
        </p:blipFill>
        <p:spPr>
          <a:xfrm>
            <a:off x="457200" y="1345561"/>
            <a:ext cx="8228519" cy="5045847"/>
          </a:xfrm>
          <a:prstGeom prst="rect">
            <a:avLst/>
          </a:prstGeom>
        </p:spPr>
      </p:pic>
      <p:sp>
        <p:nvSpPr>
          <p:cNvPr id="4" name="テキスト ボックス 3">
            <a:extLst>
              <a:ext uri="{FF2B5EF4-FFF2-40B4-BE49-F238E27FC236}">
                <a16:creationId xmlns:a16="http://schemas.microsoft.com/office/drawing/2014/main" id="{4D780DEC-5056-6116-D48C-75C4C74A8A29}"/>
              </a:ext>
            </a:extLst>
          </p:cNvPr>
          <p:cNvSpPr txBox="1"/>
          <p:nvPr/>
        </p:nvSpPr>
        <p:spPr>
          <a:xfrm>
            <a:off x="7527931" y="3868484"/>
            <a:ext cx="188868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3333FF"/>
                </a:solidFill>
              </a:rPr>
              <a:t>休業</a:t>
            </a:r>
            <a:r>
              <a:rPr kumimoji="1" lang="ja-JP" altLang="en-US" sz="2400" b="1" i="0" u="none" strike="noStrike" kern="1200" cap="none" spc="0" normalizeH="0" baseline="0" noProof="0" dirty="0">
                <a:ln>
                  <a:noFill/>
                </a:ln>
                <a:solidFill>
                  <a:srgbClr val="3333FF"/>
                </a:solidFill>
                <a:effectLst/>
                <a:uLnTx/>
                <a:uFillTx/>
                <a:latin typeface="Arial" panose="020B0604020202020204" pitchFamily="34" charset="0"/>
                <a:ea typeface="ＭＳ Ｐゴシック" panose="020B0600070205080204" pitchFamily="50" charset="-128"/>
                <a:cs typeface="+mn-cs"/>
              </a:rPr>
              <a:t>労災</a:t>
            </a:r>
          </a:p>
        </p:txBody>
      </p:sp>
      <p:sp>
        <p:nvSpPr>
          <p:cNvPr id="5" name="テキスト ボックス 4">
            <a:extLst>
              <a:ext uri="{FF2B5EF4-FFF2-40B4-BE49-F238E27FC236}">
                <a16:creationId xmlns:a16="http://schemas.microsoft.com/office/drawing/2014/main" id="{E5721521-91F9-A7DD-439F-B1D80419394B}"/>
              </a:ext>
            </a:extLst>
          </p:cNvPr>
          <p:cNvSpPr txBox="1"/>
          <p:nvPr/>
        </p:nvSpPr>
        <p:spPr>
          <a:xfrm>
            <a:off x="614658" y="1841672"/>
            <a:ext cx="4673074" cy="4339650"/>
          </a:xfrm>
          <a:prstGeom prst="rect">
            <a:avLst/>
          </a:prstGeom>
          <a:solidFill>
            <a:schemeClr val="bg1">
              <a:alpha val="90000"/>
            </a:schemeClr>
          </a:solidFill>
        </p:spPr>
        <p:txBody>
          <a:bodyPr wrap="non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応急対策</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R="0" lvl="0" algn="just" defTabSz="914400" rtl="0" eaLnBrk="1" fontAlgn="base" latinLnBrk="0" hangingPunct="1">
              <a:lnSpc>
                <a:spcPct val="100000"/>
              </a:lnSpc>
              <a:spcBef>
                <a:spcPct val="0"/>
              </a:spcBef>
              <a:spcAft>
                <a:spcPct val="0"/>
              </a:spcAft>
              <a:buClrTx/>
              <a:buSzTx/>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少しでも痛みや体調不良等を自覚した場合、</a:t>
            </a:r>
            <a:endParaRPr lang="en-US" altLang="ja-JP" sz="1200" dirty="0">
              <a:latin typeface="Yu Gothic UI" panose="020B0500000000000000" pitchFamily="50" charset="-128"/>
              <a:ea typeface="Yu Gothic UI" panose="020B0500000000000000" pitchFamily="50" charset="-128"/>
              <a:cs typeface="Meiryo UI" panose="020B0604030504040204" pitchFamily="50" charset="-128"/>
            </a:endParaRPr>
          </a:p>
          <a:p>
            <a:pPr marR="0" lvl="0" algn="just" defTabSz="914400" rtl="0" eaLnBrk="1" fontAlgn="base" latinLnBrk="0" hangingPunct="1">
              <a:lnSpc>
                <a:spcPct val="100000"/>
              </a:lnSpc>
              <a:spcBef>
                <a:spcPct val="0"/>
              </a:spcBef>
              <a:spcAft>
                <a:spcPct val="0"/>
              </a:spcAft>
              <a:buClrTx/>
              <a:buSzTx/>
              <a:tabLst/>
              <a:defRPr/>
            </a:pP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自己判断せずに、必ず職制に報告し指示を仰ぐことを周知した</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(8/7</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済</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2)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両手がふさがった状態で移動しないことを周知する</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例</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日差し除けは帽子、雨除けはカッパを着用。</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水タンクを持って移動する際はカート等を利用</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(8/9</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8/28</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予定</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3)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場内の路面情報と併せて、歩行する場合は足元を確認しながら</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事故のないように注意して歩行することを周知する</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(8/9</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8/28</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予定</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4)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被災者は作業中、捻挫予防用の足首サポーターを必ず装着する。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恒久対策</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（検討中）</a:t>
            </a:r>
          </a:p>
          <a:p>
            <a:pPr marR="0" lvl="0" algn="just" defTabSz="914400" rtl="0" eaLnBrk="1" fontAlgn="base" latinLnBrk="0" hangingPunct="1">
              <a:lnSpc>
                <a:spcPct val="100000"/>
              </a:lnSpc>
              <a:spcBef>
                <a:spcPct val="0"/>
              </a:spcBef>
              <a:spcAft>
                <a:spcPct val="0"/>
              </a:spcAft>
              <a:buClrTx/>
              <a:buSzTx/>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導入時の安全に関する教育資料を見直した上で、</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R="0" lvl="0" algn="just" defTabSz="914400" rtl="0" eaLnBrk="1" fontAlgn="base" latinLnBrk="0" hangingPunct="1">
              <a:lnSpc>
                <a:spcPct val="100000"/>
              </a:lnSpc>
              <a:spcBef>
                <a:spcPct val="0"/>
              </a:spcBef>
              <a:spcAft>
                <a:spcPct val="0"/>
              </a:spcAft>
              <a:buClrTx/>
              <a:buSzTx/>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導入教育を徹底し、定期的に繰り返し指導する。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2)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職制は入社時に</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SOP</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を使って教育し、作業に影響する</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既往歴を詳細に聞き取る。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3)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職制は作業の洗い出しによるリスクを把握し、</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SOP</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を整備、指導する。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4)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移動作業が軽減されるように作業方法を見直す</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例</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作業場所の集約</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5)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既往症に対して、被災者は医師と相談し、より適切な予防処置の</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助言を受け、職制が対応を検討する。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6)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路面状態の修繕に関して関係部署に検討を依頼する。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7)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職制は現場に積極的に足を運び、コミュニケーションを通じて自ら、</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現状の把握に努める。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管理体制の課題ついて検討を実施する。</a:t>
            </a:r>
          </a:p>
        </p:txBody>
      </p:sp>
    </p:spTree>
    <p:extLst>
      <p:ext uri="{BB962C8B-B14F-4D97-AF65-F5344CB8AC3E}">
        <p14:creationId xmlns:p14="http://schemas.microsoft.com/office/powerpoint/2010/main" val="154062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4E0839-AE9C-9DDA-0302-2DDA77707168}"/>
              </a:ext>
            </a:extLst>
          </p:cNvPr>
          <p:cNvPicPr>
            <a:picLocks noChangeAspect="1"/>
          </p:cNvPicPr>
          <p:nvPr/>
        </p:nvPicPr>
        <p:blipFill>
          <a:blip r:embed="rId3"/>
          <a:stretch>
            <a:fillRect/>
          </a:stretch>
        </p:blipFill>
        <p:spPr>
          <a:xfrm>
            <a:off x="457200" y="1283568"/>
            <a:ext cx="8359017" cy="5120402"/>
          </a:xfrm>
          <a:prstGeom prst="rect">
            <a:avLst/>
          </a:prstGeom>
        </p:spPr>
      </p:pic>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147248" cy="778098"/>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sp>
        <p:nvSpPr>
          <p:cNvPr id="3" name="テキスト ボックス 2">
            <a:extLst>
              <a:ext uri="{FF2B5EF4-FFF2-40B4-BE49-F238E27FC236}">
                <a16:creationId xmlns:a16="http://schemas.microsoft.com/office/drawing/2014/main" id="{9873B732-F839-2862-43DD-8C0D68489002}"/>
              </a:ext>
            </a:extLst>
          </p:cNvPr>
          <p:cNvSpPr txBox="1"/>
          <p:nvPr/>
        </p:nvSpPr>
        <p:spPr>
          <a:xfrm>
            <a:off x="7590328" y="1891286"/>
            <a:ext cx="15536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3333FF"/>
                </a:solidFill>
              </a:rPr>
              <a:t>休業</a:t>
            </a:r>
            <a:r>
              <a:rPr kumimoji="1" lang="ja-JP" altLang="en-US" sz="2400" b="1" i="0" u="none" strike="noStrike" kern="1200" cap="none" spc="0" normalizeH="0" baseline="0" noProof="0" dirty="0">
                <a:ln>
                  <a:noFill/>
                </a:ln>
                <a:solidFill>
                  <a:srgbClr val="3333FF"/>
                </a:solidFill>
                <a:effectLst/>
                <a:uLnTx/>
                <a:uFillTx/>
                <a:latin typeface="Arial" panose="020B0604020202020204" pitchFamily="34" charset="0"/>
                <a:ea typeface="ＭＳ Ｐゴシック" panose="020B0600070205080204" pitchFamily="50" charset="-128"/>
                <a:cs typeface="+mn-cs"/>
              </a:rPr>
              <a:t>労災</a:t>
            </a:r>
          </a:p>
        </p:txBody>
      </p:sp>
    </p:spTree>
    <p:extLst>
      <p:ext uri="{BB962C8B-B14F-4D97-AF65-F5344CB8AC3E}">
        <p14:creationId xmlns:p14="http://schemas.microsoft.com/office/powerpoint/2010/main" val="383734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4E0839-AE9C-9DDA-0302-2DDA77707168}"/>
              </a:ext>
            </a:extLst>
          </p:cNvPr>
          <p:cNvPicPr>
            <a:picLocks noChangeAspect="1"/>
          </p:cNvPicPr>
          <p:nvPr/>
        </p:nvPicPr>
        <p:blipFill>
          <a:blip r:embed="rId3"/>
          <a:stretch>
            <a:fillRect/>
          </a:stretch>
        </p:blipFill>
        <p:spPr>
          <a:xfrm>
            <a:off x="457200" y="1283568"/>
            <a:ext cx="8359017" cy="5120402"/>
          </a:xfrm>
          <a:prstGeom prst="rect">
            <a:avLst/>
          </a:prstGeom>
        </p:spPr>
      </p:pic>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147248" cy="778098"/>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sp>
        <p:nvSpPr>
          <p:cNvPr id="3" name="テキスト ボックス 2">
            <a:extLst>
              <a:ext uri="{FF2B5EF4-FFF2-40B4-BE49-F238E27FC236}">
                <a16:creationId xmlns:a16="http://schemas.microsoft.com/office/drawing/2014/main" id="{9873B732-F839-2862-43DD-8C0D68489002}"/>
              </a:ext>
            </a:extLst>
          </p:cNvPr>
          <p:cNvSpPr txBox="1"/>
          <p:nvPr/>
        </p:nvSpPr>
        <p:spPr>
          <a:xfrm>
            <a:off x="7590328" y="1891286"/>
            <a:ext cx="15536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3333FF"/>
                </a:solidFill>
              </a:rPr>
              <a:t>休業</a:t>
            </a:r>
            <a:r>
              <a:rPr kumimoji="1" lang="ja-JP" altLang="en-US" sz="2400" b="1" i="0" u="none" strike="noStrike" kern="1200" cap="none" spc="0" normalizeH="0" baseline="0" noProof="0" dirty="0">
                <a:ln>
                  <a:noFill/>
                </a:ln>
                <a:solidFill>
                  <a:srgbClr val="3333FF"/>
                </a:solidFill>
                <a:effectLst/>
                <a:uLnTx/>
                <a:uFillTx/>
                <a:latin typeface="Arial" panose="020B0604020202020204" pitchFamily="34" charset="0"/>
                <a:ea typeface="ＭＳ Ｐゴシック" panose="020B0600070205080204" pitchFamily="50" charset="-128"/>
                <a:cs typeface="+mn-cs"/>
              </a:rPr>
              <a:t>労災</a:t>
            </a:r>
          </a:p>
        </p:txBody>
      </p:sp>
      <p:sp>
        <p:nvSpPr>
          <p:cNvPr id="5" name="テキスト ボックス 4">
            <a:extLst>
              <a:ext uri="{FF2B5EF4-FFF2-40B4-BE49-F238E27FC236}">
                <a16:creationId xmlns:a16="http://schemas.microsoft.com/office/drawing/2014/main" id="{44C75499-37EF-B25B-CE82-25B47661CC38}"/>
              </a:ext>
            </a:extLst>
          </p:cNvPr>
          <p:cNvSpPr txBox="1"/>
          <p:nvPr/>
        </p:nvSpPr>
        <p:spPr>
          <a:xfrm>
            <a:off x="653629" y="1787427"/>
            <a:ext cx="4192173" cy="2677656"/>
          </a:xfrm>
          <a:prstGeom prst="rect">
            <a:avLst/>
          </a:prstGeom>
          <a:solidFill>
            <a:schemeClr val="bg1">
              <a:alpha val="90000"/>
            </a:schemeClr>
          </a:solidFill>
        </p:spPr>
        <p:txBody>
          <a:bodyPr wrap="non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発生日時</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2024</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年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月</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日（木）</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14</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時</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05</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分頃</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発生場所</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大垣地区（神田）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OPL</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課</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7</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系南屋外</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対象設備</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一次水フィルター南の段差</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概要</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新プラント建設に伴う配管など詳細設計のため、</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OPL</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課７系の配管敷設状態を確認していた。</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（アセチル・光学フィルムズ事業部が発注）</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一次水フィルターと場内配管ラック間へ移動するため、</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ステップを乗り越えた際に足をひねって転倒、</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配管ラックに胸を強打した。</a:t>
            </a:r>
            <a:endParaRPr kumimoji="1" lang="en-US" altLang="ja-JP"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（本人見解未確認のため推定）</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強い痛みを感じたため、救急車にて病院へ搬送。</a:t>
            </a:r>
          </a:p>
        </p:txBody>
      </p:sp>
    </p:spTree>
    <p:extLst>
      <p:ext uri="{BB962C8B-B14F-4D97-AF65-F5344CB8AC3E}">
        <p14:creationId xmlns:p14="http://schemas.microsoft.com/office/powerpoint/2010/main" val="149663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4E0839-AE9C-9DDA-0302-2DDA77707168}"/>
              </a:ext>
            </a:extLst>
          </p:cNvPr>
          <p:cNvPicPr>
            <a:picLocks noChangeAspect="1"/>
          </p:cNvPicPr>
          <p:nvPr/>
        </p:nvPicPr>
        <p:blipFill>
          <a:blip r:embed="rId3"/>
          <a:stretch>
            <a:fillRect/>
          </a:stretch>
        </p:blipFill>
        <p:spPr>
          <a:xfrm>
            <a:off x="457200" y="1251763"/>
            <a:ext cx="8359017" cy="5120402"/>
          </a:xfrm>
          <a:prstGeom prst="rect">
            <a:avLst/>
          </a:prstGeom>
        </p:spPr>
      </p:pic>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147248" cy="778098"/>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sp>
        <p:nvSpPr>
          <p:cNvPr id="3" name="テキスト ボックス 2">
            <a:extLst>
              <a:ext uri="{FF2B5EF4-FFF2-40B4-BE49-F238E27FC236}">
                <a16:creationId xmlns:a16="http://schemas.microsoft.com/office/drawing/2014/main" id="{9873B732-F839-2862-43DD-8C0D68489002}"/>
              </a:ext>
            </a:extLst>
          </p:cNvPr>
          <p:cNvSpPr txBox="1"/>
          <p:nvPr/>
        </p:nvSpPr>
        <p:spPr>
          <a:xfrm>
            <a:off x="7590328" y="1891286"/>
            <a:ext cx="15536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ja-JP" altLang="en-US" sz="2400" b="1" dirty="0">
                <a:solidFill>
                  <a:srgbClr val="3333FF"/>
                </a:solidFill>
              </a:rPr>
              <a:t>休業</a:t>
            </a:r>
            <a:r>
              <a:rPr kumimoji="1" lang="ja-JP" altLang="en-US" sz="2400" b="1" i="0" u="none" strike="noStrike" kern="1200" cap="none" spc="0" normalizeH="0" baseline="0" noProof="0" dirty="0">
                <a:ln>
                  <a:noFill/>
                </a:ln>
                <a:solidFill>
                  <a:srgbClr val="3333FF"/>
                </a:solidFill>
                <a:effectLst/>
                <a:uLnTx/>
                <a:uFillTx/>
                <a:latin typeface="Arial" panose="020B0604020202020204" pitchFamily="34" charset="0"/>
                <a:ea typeface="ＭＳ Ｐゴシック" panose="020B0600070205080204" pitchFamily="50" charset="-128"/>
                <a:cs typeface="+mn-cs"/>
              </a:rPr>
              <a:t>労災</a:t>
            </a:r>
          </a:p>
        </p:txBody>
      </p:sp>
      <p:sp>
        <p:nvSpPr>
          <p:cNvPr id="5" name="テキスト ボックス 4">
            <a:extLst>
              <a:ext uri="{FF2B5EF4-FFF2-40B4-BE49-F238E27FC236}">
                <a16:creationId xmlns:a16="http://schemas.microsoft.com/office/drawing/2014/main" id="{44C75499-37EF-B25B-CE82-25B47661CC38}"/>
              </a:ext>
            </a:extLst>
          </p:cNvPr>
          <p:cNvSpPr txBox="1"/>
          <p:nvPr/>
        </p:nvSpPr>
        <p:spPr>
          <a:xfrm>
            <a:off x="691766" y="1787427"/>
            <a:ext cx="4118773" cy="1569660"/>
          </a:xfrm>
          <a:prstGeom prst="rect">
            <a:avLst/>
          </a:prstGeom>
          <a:solidFill>
            <a:schemeClr val="bg1">
              <a:alpha val="90000"/>
            </a:schemeClr>
          </a:solid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◆時系列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10:15</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作業内容確認・着工確認・現地</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KY</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実施し、着工。</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（高橋プラント設計の２名入場）</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13:15</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OPL</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７系屋外ラック上でスケッチ作業開始</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13:50</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休憩（調液３</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FL</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の冷房のある部屋にて、水分補給）</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14:05</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OPL</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７系建屋南での作業開始直後、発災。</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14:09</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現地立会いの</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MCC</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社員が、救急車を要請。</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大垣徳洲会病院へ搬送（そのまま入院）</a:t>
            </a:r>
          </a:p>
        </p:txBody>
      </p:sp>
      <p:sp>
        <p:nvSpPr>
          <p:cNvPr id="6" name="テキスト ボックス 5">
            <a:extLst>
              <a:ext uri="{FF2B5EF4-FFF2-40B4-BE49-F238E27FC236}">
                <a16:creationId xmlns:a16="http://schemas.microsoft.com/office/drawing/2014/main" id="{CB0A5740-253C-E5C9-120B-51EF88DF455D}"/>
              </a:ext>
            </a:extLst>
          </p:cNvPr>
          <p:cNvSpPr txBox="1"/>
          <p:nvPr/>
        </p:nvSpPr>
        <p:spPr>
          <a:xfrm>
            <a:off x="701048" y="3418774"/>
            <a:ext cx="4118773" cy="2492990"/>
          </a:xfrm>
          <a:prstGeom prst="rect">
            <a:avLst/>
          </a:prstGeom>
          <a:solidFill>
            <a:schemeClr val="bg1">
              <a:alpha val="90000"/>
            </a:schemeClr>
          </a:solid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被災者</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㈲高橋プラント設計　作業員（</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42</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歳）</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被災部位・状況</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診断結果：「肋骨骨折・軽度の肺挫傷</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・捻挫」、翌日の</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8/2</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には退院。</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直接要因</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配管ルート確認のため、</a:t>
            </a:r>
            <a:endPar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50" charset="-128"/>
                <a:ea typeface="Yu Gothic UI" panose="020B0500000000000000"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よく足元を見ていなかったと推定。</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間接要因</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オーバーステップの先に段差があった。</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応急処置</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配管の現地確認は中止。</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恒久対応</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原因解析後に実施。</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物的被害</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なし</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生産影響</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なし</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行政対応</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警察来場現場確認（現場検証のみ）</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マスコミ報道</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なし</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所管部署</a:t>
            </a:r>
            <a:r>
              <a:rPr kumimoji="1" lang="en-US" altLang="ja-JP"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Yu Gothic UI" panose="020B0500000000000000" pitchFamily="50" charset="-128"/>
                <a:ea typeface="Yu Gothic UI" panose="020B0500000000000000" pitchFamily="50" charset="-128"/>
                <a:cs typeface="Meiryo UI" panose="020B0604030504040204" pitchFamily="50" charset="-128"/>
              </a:rPr>
              <a:t>　        アセチル・光学フィルムズ事業部</a:t>
            </a:r>
          </a:p>
        </p:txBody>
      </p:sp>
    </p:spTree>
    <p:extLst>
      <p:ext uri="{BB962C8B-B14F-4D97-AF65-F5344CB8AC3E}">
        <p14:creationId xmlns:p14="http://schemas.microsoft.com/office/powerpoint/2010/main" val="34554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0417F6BC-F4B6-4A3A-B304-1513C0514D7F}"/>
              </a:ext>
            </a:extLst>
          </p:cNvPr>
          <p:cNvSpPr txBox="1">
            <a:spLocks/>
          </p:cNvSpPr>
          <p:nvPr/>
        </p:nvSpPr>
        <p:spPr bwMode="auto">
          <a:xfrm>
            <a:off x="457200" y="1311562"/>
            <a:ext cx="8532948" cy="249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endParaRPr lang="en-US" altLang="ja-JP" sz="1800" kern="0" dirty="0">
              <a:latin typeface="メイリオ" panose="020B0604030504040204" pitchFamily="50" charset="-128"/>
              <a:ea typeface="メイリオ" panose="020B0604030504040204" pitchFamily="50" charset="-128"/>
            </a:endParaRPr>
          </a:p>
          <a:p>
            <a:pPr marL="0" indent="0">
              <a:buFontTx/>
              <a:buNone/>
            </a:pPr>
            <a:r>
              <a:rPr lang="ja-JP" altLang="en-US" sz="2400" kern="0" dirty="0">
                <a:solidFill>
                  <a:srgbClr val="FF0000"/>
                </a:solidFill>
              </a:rPr>
              <a:t>　</a:t>
            </a:r>
            <a:r>
              <a:rPr lang="en-US" altLang="ja-JP" sz="2400" kern="0" dirty="0">
                <a:latin typeface="メイリオ" panose="020B0604030504040204" pitchFamily="50" charset="-128"/>
                <a:ea typeface="メイリオ" panose="020B0604030504040204" pitchFamily="50" charset="-128"/>
              </a:rPr>
              <a:t>※2024</a:t>
            </a:r>
            <a:r>
              <a:rPr lang="ja-JP" altLang="en-US" sz="2400" kern="0" dirty="0">
                <a:latin typeface="メイリオ" panose="020B0604030504040204" pitchFamily="50" charset="-128"/>
                <a:ea typeface="メイリオ" panose="020B0604030504040204" pitchFamily="50" charset="-128"/>
              </a:rPr>
              <a:t>年</a:t>
            </a:r>
            <a:r>
              <a:rPr lang="en-US" altLang="ja-JP" sz="2400" kern="0" dirty="0">
                <a:latin typeface="メイリオ" panose="020B0604030504040204" pitchFamily="50" charset="-128"/>
                <a:ea typeface="メイリオ" panose="020B0604030504040204" pitchFamily="50" charset="-128"/>
              </a:rPr>
              <a:t>10</a:t>
            </a:r>
            <a:r>
              <a:rPr lang="ja-JP" altLang="en-US" sz="2400" kern="0" dirty="0">
                <a:latin typeface="メイリオ" panose="020B0604030504040204" pitchFamily="50" charset="-128"/>
                <a:ea typeface="メイリオ" panose="020B0604030504040204" pitchFamily="50" charset="-128"/>
              </a:rPr>
              <a:t>月以降東京オフィスへ統合し、</a:t>
            </a:r>
            <a:endParaRPr lang="en-US" altLang="ja-JP" sz="2400" kern="0" dirty="0">
              <a:latin typeface="メイリオ" panose="020B0604030504040204" pitchFamily="50" charset="-128"/>
              <a:ea typeface="メイリオ" panose="020B0604030504040204" pitchFamily="50" charset="-128"/>
            </a:endParaRPr>
          </a:p>
          <a:p>
            <a:pPr marL="0" indent="0">
              <a:buFontTx/>
              <a:buNone/>
            </a:pPr>
            <a:r>
              <a:rPr lang="ja-JP" altLang="en-US" sz="2400" kern="0" dirty="0">
                <a:latin typeface="メイリオ" panose="020B0604030504040204" pitchFamily="50" charset="-128"/>
                <a:ea typeface="メイリオ" panose="020B0604030504040204" pitchFamily="50" charset="-128"/>
              </a:rPr>
              <a:t>　　東京オフィス開催の衛生委員会の内容情報を</a:t>
            </a:r>
            <a:r>
              <a:rPr lang="en-US" altLang="ja-JP" sz="2400" kern="0" dirty="0">
                <a:latin typeface="メイリオ" panose="020B0604030504040204" pitchFamily="50" charset="-128"/>
                <a:ea typeface="メイリオ" panose="020B0604030504040204" pitchFamily="50" charset="-128"/>
              </a:rPr>
              <a:t>NEO</a:t>
            </a:r>
            <a:r>
              <a:rPr lang="ja-JP" altLang="en-US" sz="2400" kern="0" dirty="0">
                <a:latin typeface="メイリオ" panose="020B0604030504040204" pitchFamily="50" charset="-128"/>
                <a:ea typeface="メイリオ" panose="020B0604030504040204" pitchFamily="50" charset="-128"/>
              </a:rPr>
              <a:t>掲載</a:t>
            </a:r>
            <a:endParaRPr lang="en-US" altLang="ja-JP" sz="2400" kern="0" dirty="0">
              <a:latin typeface="メイリオ" panose="020B0604030504040204" pitchFamily="50" charset="-128"/>
              <a:ea typeface="メイリオ" panose="020B0604030504040204" pitchFamily="50" charset="-128"/>
            </a:endParaRPr>
          </a:p>
          <a:p>
            <a:pPr marL="0" indent="0">
              <a:buFontTx/>
              <a:buNone/>
            </a:pPr>
            <a:r>
              <a:rPr lang="ja-JP" altLang="en-US" sz="2400" kern="0" dirty="0">
                <a:solidFill>
                  <a:srgbClr val="3333FF"/>
                </a:solidFill>
              </a:rPr>
              <a:t>　</a:t>
            </a:r>
            <a:r>
              <a:rPr lang="ja-JP" altLang="en-US" sz="2400" kern="0" dirty="0">
                <a:solidFill>
                  <a:srgbClr val="3333FF"/>
                </a:solidFill>
                <a:latin typeface="Meiryo UI" panose="020B0604030504040204" pitchFamily="50" charset="-128"/>
                <a:ea typeface="Meiryo UI" panose="020B0604030504040204" pitchFamily="50" charset="-128"/>
              </a:rPr>
              <a:t>　　</a:t>
            </a:r>
            <a:r>
              <a:rPr lang="en-US" altLang="ja-JP" sz="2400" kern="0" dirty="0">
                <a:solidFill>
                  <a:srgbClr val="3333FF"/>
                </a:solidFill>
                <a:latin typeface="Meiryo UI" panose="020B0604030504040204" pitchFamily="50" charset="-128"/>
                <a:ea typeface="Meiryo UI" panose="020B0604030504040204" pitchFamily="50" charset="-128"/>
              </a:rPr>
              <a:t>SIC</a:t>
            </a:r>
            <a:r>
              <a:rPr lang="ja-JP" altLang="en-US" sz="2400" kern="0" dirty="0">
                <a:solidFill>
                  <a:srgbClr val="3333FF"/>
                </a:solidFill>
                <a:latin typeface="Meiryo UI" panose="020B0604030504040204" pitchFamily="50" charset="-128"/>
                <a:ea typeface="Meiryo UI" panose="020B0604030504040204" pitchFamily="50" charset="-128"/>
              </a:rPr>
              <a:t>内特有の情報等については別途ご連絡等していきます</a:t>
            </a:r>
            <a:endParaRPr lang="en-US" altLang="ja-JP" sz="2400" kern="0" dirty="0">
              <a:solidFill>
                <a:srgbClr val="3333FF"/>
              </a:solidFill>
              <a:latin typeface="Meiryo UI" panose="020B0604030504040204" pitchFamily="50" charset="-128"/>
              <a:ea typeface="Meiryo UI" panose="020B0604030504040204" pitchFamily="50" charset="-128"/>
            </a:endParaRPr>
          </a:p>
          <a:p>
            <a:pPr marL="0" indent="0">
              <a:buFontTx/>
              <a:buNone/>
            </a:pPr>
            <a:endParaRPr lang="en-US" altLang="ja-JP" sz="1800" kern="0" dirty="0"/>
          </a:p>
        </p:txBody>
      </p:sp>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332656"/>
            <a:ext cx="8229600" cy="756673"/>
          </a:xfrm>
        </p:spPr>
        <p:style>
          <a:lnRef idx="2">
            <a:schemeClr val="accent6"/>
          </a:lnRef>
          <a:fillRef idx="1">
            <a:schemeClr val="lt1"/>
          </a:fillRef>
          <a:effectRef idx="0">
            <a:schemeClr val="accent6"/>
          </a:effectRef>
          <a:fontRef idx="minor">
            <a:schemeClr val="dk1"/>
          </a:fontRef>
        </p:style>
        <p:txBody>
          <a:bodyPr/>
          <a:lstStyle/>
          <a:p>
            <a:pPr>
              <a:defRPr/>
            </a:pPr>
            <a:r>
              <a:rPr lang="ja-JP" altLang="en-US" sz="3600" dirty="0"/>
              <a:t>⑥今後について</a:t>
            </a:r>
            <a:endParaRPr lang="en-US" altLang="ja-JP" sz="3600" dirty="0"/>
          </a:p>
        </p:txBody>
      </p:sp>
    </p:spTree>
    <p:extLst>
      <p:ext uri="{BB962C8B-B14F-4D97-AF65-F5344CB8AC3E}">
        <p14:creationId xmlns:p14="http://schemas.microsoft.com/office/powerpoint/2010/main" val="109447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2EACD-DD41-4D0E-A09F-582BAEBF4F60}"/>
              </a:ext>
            </a:extLst>
          </p:cNvPr>
          <p:cNvSpPr>
            <a:spLocks noGrp="1"/>
          </p:cNvSpPr>
          <p:nvPr>
            <p:ph type="title"/>
          </p:nvPr>
        </p:nvSpPr>
        <p:spPr>
          <a:xfrm>
            <a:off x="457200" y="2672916"/>
            <a:ext cx="8229600" cy="1143000"/>
          </a:xfrm>
        </p:spPr>
        <p:txBody>
          <a:bodyPr/>
          <a:lstStyle/>
          <a:p>
            <a:r>
              <a:rPr kumimoji="1" lang="ja-JP" altLang="en-US"/>
              <a:t>以上</a:t>
            </a:r>
          </a:p>
        </p:txBody>
      </p:sp>
    </p:spTree>
    <p:extLst>
      <p:ext uri="{BB962C8B-B14F-4D97-AF65-F5344CB8AC3E}">
        <p14:creationId xmlns:p14="http://schemas.microsoft.com/office/powerpoint/2010/main" val="31084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D2EAEF-968F-4D8F-ADFB-FE8830F3009C}"/>
              </a:ext>
            </a:extLst>
          </p:cNvPr>
          <p:cNvSpPr txBox="1"/>
          <p:nvPr/>
        </p:nvSpPr>
        <p:spPr>
          <a:xfrm>
            <a:off x="103194" y="836712"/>
            <a:ext cx="8937612" cy="3200876"/>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　衛生委員会終了時挨拶</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lang="ja-JP" altLang="en-US" sz="6000" dirty="0">
                <a:latin typeface="メイリオ" panose="020B0604030504040204" pitchFamily="50" charset="-128"/>
                <a:ea typeface="メイリオ" panose="020B0604030504040204" pitchFamily="50" charset="-128"/>
              </a:rPr>
              <a:t>ご安全に！</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2979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D2EAEF-968F-4D8F-ADFB-FE8830F3009C}"/>
              </a:ext>
            </a:extLst>
          </p:cNvPr>
          <p:cNvSpPr txBox="1"/>
          <p:nvPr/>
        </p:nvSpPr>
        <p:spPr>
          <a:xfrm>
            <a:off x="103194" y="836712"/>
            <a:ext cx="8937612" cy="3200876"/>
          </a:xfrm>
          <a:prstGeom prst="rect">
            <a:avLst/>
          </a:prstGeom>
          <a:noFill/>
        </p:spPr>
        <p:txBody>
          <a:bodyPr wrap="square">
            <a:spAutoFit/>
          </a:bodyPr>
          <a:lstStyle/>
          <a:p>
            <a:r>
              <a:rPr lang="ja-JP" altLang="en-US" sz="2800">
                <a:latin typeface="メイリオ" panose="020B0604030504040204" pitchFamily="50" charset="-128"/>
                <a:ea typeface="メイリオ" panose="020B0604030504040204" pitchFamily="50" charset="-128"/>
              </a:rPr>
              <a:t>　衛生委員会開始時挨拶</a:t>
            </a:r>
            <a:endParaRPr lang="en-US" altLang="ja-JP" sz="2800">
              <a:latin typeface="メイリオ" panose="020B0604030504040204" pitchFamily="50" charset="-128"/>
              <a:ea typeface="メイリオ" panose="020B0604030504040204" pitchFamily="50" charset="-128"/>
            </a:endParaRPr>
          </a:p>
          <a:p>
            <a:endParaRPr lang="en-US" altLang="ja-JP" sz="2800">
              <a:latin typeface="メイリオ" panose="020B0604030504040204" pitchFamily="50" charset="-128"/>
              <a:ea typeface="メイリオ" panose="020B0604030504040204" pitchFamily="50" charset="-128"/>
            </a:endParaRPr>
          </a:p>
          <a:p>
            <a:r>
              <a:rPr lang="ja-JP" altLang="en-US" sz="2800">
                <a:latin typeface="メイリオ" panose="020B0604030504040204" pitchFamily="50" charset="-128"/>
                <a:ea typeface="メイリオ" panose="020B0604030504040204" pitchFamily="50" charset="-128"/>
              </a:rPr>
              <a:t>　　　　　　</a:t>
            </a:r>
            <a:r>
              <a:rPr lang="ja-JP" altLang="en-US" sz="6000">
                <a:latin typeface="メイリオ" panose="020B0604030504040204" pitchFamily="50" charset="-128"/>
                <a:ea typeface="メイリオ" panose="020B0604030504040204" pitchFamily="50" charset="-128"/>
              </a:rPr>
              <a:t>ご安全に！</a:t>
            </a:r>
            <a:endParaRPr lang="en-US" altLang="ja-JP" sz="2800">
              <a:latin typeface="メイリオ" panose="020B0604030504040204" pitchFamily="50" charset="-128"/>
              <a:ea typeface="メイリオ" panose="020B0604030504040204" pitchFamily="50" charset="-128"/>
            </a:endParaRPr>
          </a:p>
          <a:p>
            <a:endParaRPr lang="en-US" altLang="ja-JP" sz="2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863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BF7C61F-DB58-408B-AF94-4D11884BA589}"/>
              </a:ext>
            </a:extLst>
          </p:cNvPr>
          <p:cNvSpPr/>
          <p:nvPr/>
        </p:nvSpPr>
        <p:spPr bwMode="auto">
          <a:xfrm>
            <a:off x="1187624" y="152636"/>
            <a:ext cx="6552728" cy="1008112"/>
          </a:xfrm>
          <a:prstGeom prst="rect">
            <a:avLst/>
          </a:prstGeom>
          <a:solidFill>
            <a:srgbClr val="D5FFD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7172" name="Rectangle 4">
            <a:extLst>
              <a:ext uri="{FF2B5EF4-FFF2-40B4-BE49-F238E27FC236}">
                <a16:creationId xmlns:a16="http://schemas.microsoft.com/office/drawing/2014/main" id="{7AB7EBA5-0380-4042-8945-66FC369D15BB}"/>
              </a:ext>
            </a:extLst>
          </p:cNvPr>
          <p:cNvSpPr>
            <a:spLocks noChangeArrowheads="1"/>
          </p:cNvSpPr>
          <p:nvPr/>
        </p:nvSpPr>
        <p:spPr bwMode="auto">
          <a:xfrm>
            <a:off x="0" y="209849"/>
            <a:ext cx="9180636"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a:spcBef>
                <a:spcPct val="0"/>
              </a:spcBef>
              <a:defRPr/>
            </a:pPr>
            <a:r>
              <a:rPr lang="ja-JP" altLang="en-US" sz="2800" dirty="0">
                <a:latin typeface="+mn-lt"/>
              </a:rPr>
              <a:t>エムシーパートナーズ 神奈川オフィス</a:t>
            </a:r>
            <a:endParaRPr lang="en-US" altLang="ja-JP" sz="2800" dirty="0">
              <a:latin typeface="+mn-lt"/>
            </a:endParaRPr>
          </a:p>
          <a:p>
            <a:pPr algn="ctr">
              <a:spcBef>
                <a:spcPct val="0"/>
              </a:spcBef>
              <a:defRPr/>
            </a:pPr>
            <a:r>
              <a:rPr lang="ja-JP" altLang="en-US" sz="2800" dirty="0">
                <a:latin typeface="Arial"/>
                <a:ea typeface="ＭＳ Ｐゴシック"/>
                <a:cs typeface="Arial"/>
              </a:rPr>
              <a:t>２０２４年（令和６年）９月度衛生委員会　</a:t>
            </a:r>
            <a:endParaRPr lang="en-US" altLang="ja-JP" sz="2800" dirty="0">
              <a:latin typeface="Arial"/>
              <a:ea typeface="ＭＳ Ｐゴシック"/>
              <a:cs typeface="Arial"/>
            </a:endParaRPr>
          </a:p>
          <a:p>
            <a:pPr algn="ctr">
              <a:spcBef>
                <a:spcPct val="0"/>
              </a:spcBef>
              <a:defRPr/>
            </a:pPr>
            <a:endParaRPr lang="en-US" altLang="ja-JP" sz="2400" dirty="0"/>
          </a:p>
          <a:p>
            <a:pPr>
              <a:spcBef>
                <a:spcPct val="0"/>
              </a:spcBef>
              <a:defRPr/>
            </a:pPr>
            <a:endParaRPr lang="en-US" altLang="ja-JP" dirty="0">
              <a:latin typeface="+mn-lt"/>
            </a:endParaRPr>
          </a:p>
          <a:p>
            <a:pPr>
              <a:spcBef>
                <a:spcPct val="0"/>
              </a:spcBef>
              <a:defRPr/>
            </a:pPr>
            <a:r>
              <a:rPr lang="en-US" altLang="ja-JP" sz="2000" dirty="0">
                <a:latin typeface="メイリオ"/>
                <a:ea typeface="メイリオ"/>
              </a:rPr>
              <a:t>【</a:t>
            </a:r>
            <a:r>
              <a:rPr lang="ja-JP" altLang="en-US" sz="2000" dirty="0">
                <a:latin typeface="メイリオ"/>
                <a:ea typeface="メイリオ"/>
              </a:rPr>
              <a:t>開催日時</a:t>
            </a:r>
            <a:r>
              <a:rPr lang="en-US" altLang="ja-JP" sz="2000" dirty="0">
                <a:latin typeface="メイリオ"/>
                <a:ea typeface="メイリオ"/>
              </a:rPr>
              <a:t>】</a:t>
            </a:r>
            <a:r>
              <a:rPr lang="ja-JP" altLang="en-US" sz="2000" dirty="0">
                <a:latin typeface="メイリオ"/>
                <a:ea typeface="メイリオ"/>
              </a:rPr>
              <a:t>　２０２４年９月１７日（火）１４：００</a:t>
            </a:r>
            <a:r>
              <a:rPr lang="en-US" altLang="ja-JP" sz="2000" dirty="0">
                <a:latin typeface="メイリオ"/>
                <a:ea typeface="メイリオ"/>
              </a:rPr>
              <a:t>~</a:t>
            </a:r>
            <a:r>
              <a:rPr lang="ja-JP" altLang="en-US" sz="2000" dirty="0">
                <a:latin typeface="メイリオ"/>
                <a:ea typeface="メイリオ"/>
              </a:rPr>
              <a:t>１５：００</a:t>
            </a:r>
            <a:endParaRPr lang="en-US" altLang="ja-JP" sz="2000" dirty="0">
              <a:latin typeface="メイリオ"/>
              <a:ea typeface="メイリオ"/>
            </a:endParaRPr>
          </a:p>
          <a:p>
            <a:pPr>
              <a:spcBef>
                <a:spcPct val="0"/>
              </a:spcBef>
              <a:defRPr/>
            </a:pPr>
            <a:endParaRPr lang="en-US" altLang="ja-JP" sz="1200" dirty="0">
              <a:latin typeface="メイリオ" panose="020B0604030504040204" pitchFamily="50" charset="-128"/>
              <a:ea typeface="メイリオ" panose="020B0604030504040204" pitchFamily="50" charset="-128"/>
            </a:endParaRPr>
          </a:p>
          <a:p>
            <a:pPr>
              <a:spcBef>
                <a:spcPct val="0"/>
              </a:spcBef>
              <a:defRPr/>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開催場所</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リモート開催（</a:t>
            </a:r>
            <a:r>
              <a:rPr lang="en-US" altLang="ja-JP" sz="2000" dirty="0">
                <a:latin typeface="メイリオ" panose="020B0604030504040204" pitchFamily="50" charset="-128"/>
                <a:ea typeface="メイリオ" panose="020B0604030504040204" pitchFamily="50" charset="-128"/>
              </a:rPr>
              <a:t>Teams</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a:spcBef>
                <a:spcPct val="0"/>
              </a:spcBef>
              <a:defRPr/>
            </a:pPr>
            <a:endParaRPr lang="ja-JP" altLang="en-US" sz="1200" dirty="0">
              <a:latin typeface="メイリオ" panose="020B0604030504040204" pitchFamily="50" charset="-128"/>
              <a:ea typeface="メイリオ" panose="020B0604030504040204" pitchFamily="50" charset="-128"/>
            </a:endParaRPr>
          </a:p>
          <a:p>
            <a:pPr>
              <a:spcBef>
                <a:spcPct val="0"/>
              </a:spcBef>
              <a:defRPr/>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メンバー</a:t>
            </a:r>
            <a:r>
              <a:rPr lang="en-US" altLang="ja-JP" sz="2000" dirty="0">
                <a:latin typeface="メイリオ" panose="020B0604030504040204" pitchFamily="50" charset="-128"/>
                <a:ea typeface="メイリオ" panose="020B0604030504040204" pitchFamily="50" charset="-128"/>
              </a:rPr>
              <a:t>】</a:t>
            </a:r>
          </a:p>
          <a:p>
            <a:pPr lvl="1">
              <a:spcBef>
                <a:spcPct val="0"/>
              </a:spcBef>
              <a:defRPr/>
            </a:pPr>
            <a:r>
              <a:rPr lang="ja-JP" altLang="en-US" sz="2000" dirty="0">
                <a:latin typeface="メイリオ" panose="020B0604030504040204" pitchFamily="50" charset="-128"/>
                <a:ea typeface="メイリオ" panose="020B0604030504040204" pitchFamily="50" charset="-128"/>
              </a:rPr>
              <a:t>議長</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鈴木俊彦（委員長）</a:t>
            </a:r>
          </a:p>
          <a:p>
            <a:pPr lvl="1">
              <a:spcBef>
                <a:spcPct val="0"/>
              </a:spcBef>
              <a:defRPr/>
            </a:pPr>
            <a:r>
              <a:rPr lang="ja-JP" altLang="en-US" sz="2000" dirty="0">
                <a:latin typeface="メイリオ" panose="020B0604030504040204" pitchFamily="50" charset="-128"/>
                <a:ea typeface="メイリオ" panose="020B0604030504040204" pitchFamily="50" charset="-128"/>
              </a:rPr>
              <a:t>会社側</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平良素生（産業医）</a:t>
            </a:r>
            <a:r>
              <a:rPr lang="ja-JP" altLang="en-US" sz="18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藤田恵子（衛生管理者）、谷口知佳子　　　　　</a:t>
            </a:r>
            <a:endParaRPr lang="en-US" altLang="ja-JP" sz="2000" dirty="0">
              <a:latin typeface="メイリオ" panose="020B0604030504040204" pitchFamily="50" charset="-128"/>
              <a:ea typeface="メイリオ" panose="020B0604030504040204" pitchFamily="50" charset="-128"/>
            </a:endParaRPr>
          </a:p>
          <a:p>
            <a:pPr lvl="1">
              <a:spcBef>
                <a:spcPct val="0"/>
              </a:spcBef>
              <a:defRPr/>
            </a:pPr>
            <a:r>
              <a:rPr lang="ja-JP" altLang="en-US" sz="2000" dirty="0">
                <a:latin typeface="メイリオ" panose="020B0604030504040204" pitchFamily="50" charset="-128"/>
                <a:ea typeface="メイリオ" panose="020B0604030504040204" pitchFamily="50" charset="-128"/>
              </a:rPr>
              <a:t>従業員側</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長谷川久美子（従業員代表）、出口玲子</a:t>
            </a:r>
            <a:endParaRPr lang="en-US" altLang="ja-JP" sz="2000" dirty="0">
              <a:latin typeface="メイリオ" panose="020B0604030504040204" pitchFamily="50" charset="-128"/>
              <a:ea typeface="メイリオ" panose="020B0604030504040204" pitchFamily="50" charset="-128"/>
            </a:endParaRPr>
          </a:p>
          <a:p>
            <a:pPr lvl="1">
              <a:spcBef>
                <a:spcPct val="0"/>
              </a:spcBef>
              <a:defRPr/>
            </a:pPr>
            <a:endParaRPr lang="en-US" altLang="ja-JP" sz="1200" dirty="0">
              <a:latin typeface="メイリオ" panose="020B0604030504040204" pitchFamily="50" charset="-128"/>
              <a:ea typeface="メイリオ" panose="020B0604030504040204" pitchFamily="50" charset="-128"/>
            </a:endParaRPr>
          </a:p>
          <a:p>
            <a:pPr>
              <a:spcBef>
                <a:spcPct val="0"/>
              </a:spcBef>
              <a:defRPr/>
            </a:pP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議題</a:t>
            </a:r>
            <a:r>
              <a:rPr lang="en-US" altLang="ja-JP" sz="2000" dirty="0">
                <a:latin typeface="メイリオ" panose="020B0604030504040204" pitchFamily="50" charset="-128"/>
                <a:ea typeface="メイリオ" panose="020B0604030504040204" pitchFamily="50" charset="-128"/>
              </a:rPr>
              <a:t>】</a:t>
            </a:r>
          </a:p>
          <a:p>
            <a:pPr>
              <a:spcBef>
                <a:spcPct val="0"/>
              </a:spcBef>
              <a:defRPr/>
            </a:pPr>
            <a:r>
              <a:rPr lang="ja-JP" altLang="en-US" sz="2000" dirty="0">
                <a:latin typeface="メイリオ" panose="020B0604030504040204" pitchFamily="50" charset="-128"/>
                <a:ea typeface="メイリオ" panose="020B0604030504040204" pitchFamily="50" charset="-128"/>
              </a:rPr>
              <a:t>　①労働災害・時間外労働・休暇取得状況報告（</a:t>
            </a:r>
            <a:r>
              <a:rPr lang="en-US" altLang="ja-JP" sz="2000" dirty="0">
                <a:latin typeface="メイリオ" panose="020B0604030504040204" pitchFamily="50" charset="-128"/>
                <a:ea typeface="メイリオ" panose="020B0604030504040204" pitchFamily="50" charset="-128"/>
              </a:rPr>
              <a:t>2024</a:t>
            </a:r>
            <a:r>
              <a:rPr lang="ja-JP" altLang="en-US" sz="2000" dirty="0">
                <a:latin typeface="メイリオ" panose="020B0604030504040204" pitchFamily="50" charset="-128"/>
                <a:ea typeface="メイリオ" panose="020B0604030504040204" pitchFamily="50" charset="-128"/>
              </a:rPr>
              <a:t>年８月度）</a:t>
            </a:r>
          </a:p>
          <a:p>
            <a:pPr>
              <a:spcBef>
                <a:spcPct val="0"/>
              </a:spcBef>
              <a:defRPr/>
            </a:pPr>
            <a:r>
              <a:rPr lang="ja-JP" altLang="en-US" sz="2000" dirty="0">
                <a:latin typeface="メイリオ"/>
                <a:ea typeface="メイリオ"/>
              </a:rPr>
              <a:t>　②ストレスチェック　本年度実施に向けての審議</a:t>
            </a:r>
            <a:endParaRPr lang="en-US" altLang="ja-JP" sz="2000" dirty="0">
              <a:latin typeface="メイリオ"/>
              <a:ea typeface="メイリオ"/>
            </a:endParaRPr>
          </a:p>
          <a:p>
            <a:pPr>
              <a:spcBef>
                <a:spcPct val="0"/>
              </a:spcBef>
              <a:defRPr/>
            </a:pPr>
            <a:r>
              <a:rPr lang="ja-JP" altLang="en-US" sz="2000" dirty="0">
                <a:latin typeface="メイリオ"/>
                <a:ea typeface="メイリオ"/>
              </a:rPr>
              <a:t>　③「イキイキウォーキング</a:t>
            </a:r>
            <a:r>
              <a:rPr lang="en-US" altLang="ja-JP" sz="2000" dirty="0">
                <a:latin typeface="メイリオ"/>
                <a:ea typeface="メイリオ"/>
              </a:rPr>
              <a:t>2024 </a:t>
            </a:r>
            <a:r>
              <a:rPr lang="ja-JP" altLang="en-US" sz="2000" dirty="0">
                <a:latin typeface="メイリオ"/>
                <a:ea typeface="メイリオ"/>
              </a:rPr>
              <a:t>秋」 開催のご案内</a:t>
            </a:r>
            <a:endParaRPr lang="en-US" altLang="ja-JP" sz="2000" dirty="0">
              <a:latin typeface="メイリオ"/>
              <a:ea typeface="メイリオ"/>
            </a:endParaRPr>
          </a:p>
          <a:p>
            <a:pPr>
              <a:spcBef>
                <a:spcPct val="0"/>
              </a:spcBef>
              <a:defRPr/>
            </a:pPr>
            <a:r>
              <a:rPr lang="ja-JP" altLang="en-US" sz="2000" dirty="0">
                <a:latin typeface="メイリオ"/>
                <a:ea typeface="メイリオ"/>
              </a:rPr>
              <a:t>　④「健康クイズ」 開催のご案内</a:t>
            </a:r>
            <a:endParaRPr lang="en-US" altLang="ja-JP" sz="2000" dirty="0">
              <a:latin typeface="メイリオ"/>
              <a:ea typeface="メイリオ"/>
            </a:endParaRPr>
          </a:p>
          <a:p>
            <a:pPr>
              <a:spcBef>
                <a:spcPct val="0"/>
              </a:spcBef>
              <a:defRPr/>
            </a:pPr>
            <a:r>
              <a:rPr lang="ja-JP" altLang="en-US" sz="2000" dirty="0">
                <a:latin typeface="メイリオ"/>
                <a:ea typeface="メイリオ"/>
              </a:rPr>
              <a:t>　⑤他場所事故・災害情報について</a:t>
            </a:r>
            <a:endParaRPr lang="en-US" altLang="ja-JP" sz="2000" dirty="0">
              <a:latin typeface="メイリオ" panose="020B0604030504040204" pitchFamily="50" charset="-128"/>
              <a:ea typeface="メイリオ" panose="020B0604030504040204" pitchFamily="50" charset="-128"/>
            </a:endParaRPr>
          </a:p>
          <a:p>
            <a:pPr>
              <a:spcBef>
                <a:spcPct val="0"/>
              </a:spcBef>
              <a:defRPr/>
            </a:pPr>
            <a:r>
              <a:rPr lang="ja-JP" altLang="en-US" sz="2000" dirty="0">
                <a:latin typeface="メイリオ" panose="020B0604030504040204" pitchFamily="50" charset="-128"/>
                <a:ea typeface="メイリオ" panose="020B0604030504040204" pitchFamily="50" charset="-128"/>
              </a:rPr>
              <a:t>　⑥今後について</a:t>
            </a:r>
            <a:r>
              <a:rPr lang="ja-JP" altLang="en-US" dirty="0">
                <a:solidFill>
                  <a:schemeClr val="accent2"/>
                </a:solidFill>
                <a:latin typeface="Arial" charset="0"/>
              </a:rPr>
              <a:t>　　　　　　　　　　　　　　　</a:t>
            </a:r>
            <a:r>
              <a:rPr lang="ja-JP" altLang="en-US" dirty="0">
                <a:latin typeface="Arial"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229600" cy="1143000"/>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lnSpc>
                <a:spcPct val="90000"/>
              </a:lnSpc>
            </a:pPr>
            <a:r>
              <a:rPr lang="ja-JP" altLang="en-US" sz="3100" dirty="0">
                <a:solidFill>
                  <a:schemeClr val="tx2"/>
                </a:solidFill>
              </a:rPr>
              <a:t>①労働災害・時間外労働・休暇取得状況報告</a:t>
            </a:r>
            <a:br>
              <a:rPr lang="en-US" altLang="ja-JP" sz="3100" dirty="0">
                <a:solidFill>
                  <a:schemeClr val="tx2"/>
                </a:solidFill>
              </a:rPr>
            </a:br>
            <a:r>
              <a:rPr lang="ja-JP" altLang="en-US" sz="3100" dirty="0">
                <a:solidFill>
                  <a:schemeClr val="tx2"/>
                </a:solidFill>
              </a:rPr>
              <a:t>（２０２４年８月度）</a:t>
            </a:r>
            <a:endParaRPr kumimoji="1" lang="ja-JP" altLang="en-US" sz="3100" dirty="0">
              <a:solidFill>
                <a:schemeClr val="tx2"/>
              </a:solidFill>
            </a:endParaRPr>
          </a:p>
        </p:txBody>
      </p:sp>
      <p:pic>
        <p:nvPicPr>
          <p:cNvPr id="4" name="図 3">
            <a:extLst>
              <a:ext uri="{FF2B5EF4-FFF2-40B4-BE49-F238E27FC236}">
                <a16:creationId xmlns:a16="http://schemas.microsoft.com/office/drawing/2014/main" id="{9D00629D-5C83-6EBE-E0F5-DD1016B04D86}"/>
              </a:ext>
            </a:extLst>
          </p:cNvPr>
          <p:cNvPicPr>
            <a:picLocks noChangeAspect="1"/>
          </p:cNvPicPr>
          <p:nvPr/>
        </p:nvPicPr>
        <p:blipFill>
          <a:blip r:embed="rId3"/>
          <a:stretch>
            <a:fillRect/>
          </a:stretch>
        </p:blipFill>
        <p:spPr>
          <a:xfrm>
            <a:off x="457200" y="1445348"/>
            <a:ext cx="8229600" cy="4948696"/>
          </a:xfrm>
          <a:prstGeom prst="rect">
            <a:avLst/>
          </a:prstGeom>
        </p:spPr>
      </p:pic>
    </p:spTree>
    <p:extLst>
      <p:ext uri="{BB962C8B-B14F-4D97-AF65-F5344CB8AC3E}">
        <p14:creationId xmlns:p14="http://schemas.microsoft.com/office/powerpoint/2010/main" val="140543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229600" cy="1143000"/>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lnSpc>
                <a:spcPct val="90000"/>
              </a:lnSpc>
            </a:pPr>
            <a:r>
              <a:rPr lang="ja-JP" altLang="en-US" sz="3100" dirty="0">
                <a:solidFill>
                  <a:schemeClr val="tx2"/>
                </a:solidFill>
              </a:rPr>
              <a:t>①労働災害・時間外労働・休暇取得状況報告</a:t>
            </a:r>
            <a:br>
              <a:rPr lang="en-US" altLang="ja-JP" sz="3100" dirty="0">
                <a:solidFill>
                  <a:schemeClr val="tx2"/>
                </a:solidFill>
              </a:rPr>
            </a:br>
            <a:r>
              <a:rPr lang="ja-JP" altLang="en-US" sz="3100" dirty="0">
                <a:solidFill>
                  <a:schemeClr val="tx2"/>
                </a:solidFill>
              </a:rPr>
              <a:t>（２０２４年８月度）</a:t>
            </a:r>
            <a:endParaRPr kumimoji="1" lang="ja-JP" altLang="en-US" sz="3100" dirty="0">
              <a:solidFill>
                <a:schemeClr val="tx2"/>
              </a:solidFill>
            </a:endParaRPr>
          </a:p>
        </p:txBody>
      </p:sp>
      <p:pic>
        <p:nvPicPr>
          <p:cNvPr id="4" name="図 3">
            <a:extLst>
              <a:ext uri="{FF2B5EF4-FFF2-40B4-BE49-F238E27FC236}">
                <a16:creationId xmlns:a16="http://schemas.microsoft.com/office/drawing/2014/main" id="{A9B8348F-D8D9-653C-ACB2-3EDE620A14BE}"/>
              </a:ext>
            </a:extLst>
          </p:cNvPr>
          <p:cNvPicPr>
            <a:picLocks noChangeAspect="1"/>
          </p:cNvPicPr>
          <p:nvPr/>
        </p:nvPicPr>
        <p:blipFill>
          <a:blip r:embed="rId3"/>
          <a:stretch>
            <a:fillRect/>
          </a:stretch>
        </p:blipFill>
        <p:spPr>
          <a:xfrm>
            <a:off x="457201" y="1790054"/>
            <a:ext cx="8229600" cy="3541363"/>
          </a:xfrm>
          <a:prstGeom prst="rect">
            <a:avLst/>
          </a:prstGeom>
        </p:spPr>
      </p:pic>
      <p:sp>
        <p:nvSpPr>
          <p:cNvPr id="6" name="正方形/長方形 5">
            <a:extLst>
              <a:ext uri="{FF2B5EF4-FFF2-40B4-BE49-F238E27FC236}">
                <a16:creationId xmlns:a16="http://schemas.microsoft.com/office/drawing/2014/main" id="{3EC955E6-7F46-466F-B43D-C86C17EC0E2C}"/>
              </a:ext>
            </a:extLst>
          </p:cNvPr>
          <p:cNvSpPr/>
          <p:nvPr/>
        </p:nvSpPr>
        <p:spPr bwMode="auto">
          <a:xfrm>
            <a:off x="4896831" y="2091842"/>
            <a:ext cx="413635" cy="33483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9100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96DA473-4095-1CBA-5DC3-458FD82DAB18}"/>
              </a:ext>
            </a:extLst>
          </p:cNvPr>
          <p:cNvSpPr>
            <a:spLocks noGrp="1"/>
          </p:cNvSpPr>
          <p:nvPr>
            <p:ph type="title"/>
          </p:nvPr>
        </p:nvSpPr>
        <p:spPr>
          <a:xfrm>
            <a:off x="457200" y="274638"/>
            <a:ext cx="8229600" cy="623286"/>
          </a:xfrm>
        </p:spPr>
        <p:style>
          <a:lnRef idx="2">
            <a:schemeClr val="accent6"/>
          </a:lnRef>
          <a:fillRef idx="1">
            <a:schemeClr val="lt1"/>
          </a:fillRef>
          <a:effectRef idx="0">
            <a:schemeClr val="accent6"/>
          </a:effectRef>
          <a:fontRef idx="minor">
            <a:schemeClr val="dk1"/>
          </a:fontRef>
        </p:style>
        <p:txBody>
          <a:bodyPr wrap="square" anchor="ctr">
            <a:noAutofit/>
          </a:bodyPr>
          <a:lstStyle/>
          <a:p>
            <a:pPr>
              <a:defRPr/>
            </a:pPr>
            <a:r>
              <a:rPr lang="ja-JP" altLang="en-US" sz="2800" dirty="0">
                <a:solidFill>
                  <a:schemeClr val="tx2"/>
                </a:solidFill>
                <a:latin typeface="Meiryo UI" panose="020B0604030504040204" pitchFamily="50" charset="-128"/>
                <a:ea typeface="Meiryo UI" panose="020B0604030504040204" pitchFamily="50" charset="-128"/>
              </a:rPr>
              <a:t>②ストレスチェック　本年度実施に向けての審議</a:t>
            </a:r>
            <a:endParaRPr lang="en-US" altLang="ja-JP" sz="2800" dirty="0">
              <a:solidFill>
                <a:schemeClr val="tx2"/>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000AAEA-38F8-E92C-AE2C-F6583A2B4591}"/>
              </a:ext>
            </a:extLst>
          </p:cNvPr>
          <p:cNvPicPr>
            <a:picLocks noChangeAspect="1"/>
          </p:cNvPicPr>
          <p:nvPr/>
        </p:nvPicPr>
        <p:blipFill>
          <a:blip r:embed="rId3"/>
          <a:stretch>
            <a:fillRect/>
          </a:stretch>
        </p:blipFill>
        <p:spPr>
          <a:xfrm>
            <a:off x="198037" y="1015139"/>
            <a:ext cx="8747930" cy="4920711"/>
          </a:xfrm>
          <a:prstGeom prst="rect">
            <a:avLst/>
          </a:prstGeom>
        </p:spPr>
      </p:pic>
      <p:sp>
        <p:nvSpPr>
          <p:cNvPr id="3" name="テキスト ボックス 2">
            <a:extLst>
              <a:ext uri="{FF2B5EF4-FFF2-40B4-BE49-F238E27FC236}">
                <a16:creationId xmlns:a16="http://schemas.microsoft.com/office/drawing/2014/main" id="{34F7B7FF-E627-A8B3-D307-D5E48197AA13}"/>
              </a:ext>
            </a:extLst>
          </p:cNvPr>
          <p:cNvSpPr txBox="1"/>
          <p:nvPr/>
        </p:nvSpPr>
        <p:spPr>
          <a:xfrm>
            <a:off x="3923526" y="1563989"/>
            <a:ext cx="6057382" cy="1290097"/>
          </a:xfrm>
          <a:prstGeom prst="rect">
            <a:avLst/>
          </a:prstGeom>
          <a:noFill/>
        </p:spPr>
        <p:txBody>
          <a:bodyPr wrap="square">
            <a:spAutoFit/>
          </a:bodyPr>
          <a:lstStyle/>
          <a:p>
            <a:pPr>
              <a:lnSpc>
                <a:spcPts val="2000"/>
              </a:lnSpc>
            </a:pPr>
            <a:endParaRPr lang="en-US" altLang="ja-JP" sz="2800" dirty="0">
              <a:latin typeface="メイリオ" panose="020B0604030504040204" pitchFamily="50" charset="-128"/>
              <a:ea typeface="メイリオ" panose="020B0604030504040204" pitchFamily="50" charset="-128"/>
            </a:endParaRPr>
          </a:p>
          <a:p>
            <a:pPr>
              <a:lnSpc>
                <a:spcPts val="2000"/>
              </a:lnSpc>
            </a:pPr>
            <a:r>
              <a:rPr lang="ja-JP" altLang="en-US" sz="2800" dirty="0">
                <a:solidFill>
                  <a:srgbClr val="0000CC"/>
                </a:solidFill>
                <a:latin typeface="メイリオ" panose="020B0604030504040204" pitchFamily="50" charset="-128"/>
                <a:ea typeface="メイリオ" panose="020B0604030504040204" pitchFamily="50" charset="-128"/>
              </a:rPr>
              <a:t>　別紙　審議資料で　ご説明</a:t>
            </a:r>
            <a:endParaRPr lang="en-US" altLang="ja-JP" sz="2800" dirty="0">
              <a:solidFill>
                <a:srgbClr val="0000CC"/>
              </a:solidFill>
              <a:latin typeface="メイリオ" panose="020B0604030504040204" pitchFamily="50" charset="-128"/>
              <a:ea typeface="メイリオ" panose="020B0604030504040204" pitchFamily="50" charset="-128"/>
            </a:endParaRPr>
          </a:p>
          <a:p>
            <a:pPr>
              <a:lnSpc>
                <a:spcPts val="2000"/>
              </a:lnSpc>
            </a:pPr>
            <a:endParaRPr lang="en-US" altLang="ja-JP" sz="2400" dirty="0">
              <a:solidFill>
                <a:srgbClr val="0000CC"/>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524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0A73A25-9807-FB29-40CD-DB8CEF6EA6BB}"/>
              </a:ext>
            </a:extLst>
          </p:cNvPr>
          <p:cNvPicPr>
            <a:picLocks noChangeAspect="1"/>
          </p:cNvPicPr>
          <p:nvPr/>
        </p:nvPicPr>
        <p:blipFill>
          <a:blip r:embed="rId3"/>
          <a:stretch>
            <a:fillRect/>
          </a:stretch>
        </p:blipFill>
        <p:spPr>
          <a:xfrm>
            <a:off x="6769810" y="1091100"/>
            <a:ext cx="2133919" cy="1107996"/>
          </a:xfrm>
          <a:prstGeom prst="rect">
            <a:avLst/>
          </a:prstGeom>
        </p:spPr>
      </p:pic>
      <p:sp>
        <p:nvSpPr>
          <p:cNvPr id="5" name="タイトル 1">
            <a:extLst>
              <a:ext uri="{FF2B5EF4-FFF2-40B4-BE49-F238E27FC236}">
                <a16:creationId xmlns:a16="http://schemas.microsoft.com/office/drawing/2014/main" id="{E96DA473-4095-1CBA-5DC3-458FD82DAB18}"/>
              </a:ext>
            </a:extLst>
          </p:cNvPr>
          <p:cNvSpPr>
            <a:spLocks noGrp="1"/>
          </p:cNvSpPr>
          <p:nvPr>
            <p:ph type="title"/>
          </p:nvPr>
        </p:nvSpPr>
        <p:spPr>
          <a:xfrm>
            <a:off x="457200" y="274638"/>
            <a:ext cx="8229600" cy="623286"/>
          </a:xfrm>
        </p:spPr>
        <p:style>
          <a:lnRef idx="2">
            <a:schemeClr val="accent6"/>
          </a:lnRef>
          <a:fillRef idx="1">
            <a:schemeClr val="lt1"/>
          </a:fillRef>
          <a:effectRef idx="0">
            <a:schemeClr val="accent6"/>
          </a:effectRef>
          <a:fontRef idx="minor">
            <a:schemeClr val="dk1"/>
          </a:fontRef>
        </p:style>
        <p:txBody>
          <a:bodyPr wrap="square" anchor="ctr">
            <a:noAutofit/>
          </a:bodyPr>
          <a:lstStyle/>
          <a:p>
            <a:pPr>
              <a:defRPr/>
            </a:pPr>
            <a:r>
              <a:rPr lang="ja-JP" altLang="en-US" sz="3200" dirty="0">
                <a:solidFill>
                  <a:schemeClr val="tx2"/>
                </a:solidFill>
                <a:latin typeface="Meiryo UI" panose="020B0604030504040204" pitchFamily="50" charset="-128"/>
                <a:ea typeface="Meiryo UI" panose="020B0604030504040204" pitchFamily="50" charset="-128"/>
              </a:rPr>
              <a:t>③</a:t>
            </a:r>
            <a:r>
              <a:rPr kumimoji="1" lang="ja-JP" altLang="en-US" sz="2800" b="1" dirty="0">
                <a:solidFill>
                  <a:srgbClr val="00CC00"/>
                </a:solidFill>
              </a:rPr>
              <a:t>「イキイキウォーキング</a:t>
            </a:r>
            <a:r>
              <a:rPr kumimoji="1" lang="en-US" altLang="ja-JP" sz="2800" b="1" dirty="0">
                <a:solidFill>
                  <a:srgbClr val="00CC00"/>
                </a:solidFill>
              </a:rPr>
              <a:t>2024 </a:t>
            </a:r>
            <a:r>
              <a:rPr kumimoji="1" lang="ja-JP" altLang="en-US" sz="2800" b="1" dirty="0">
                <a:solidFill>
                  <a:srgbClr val="00CC00"/>
                </a:solidFill>
              </a:rPr>
              <a:t>秋」 開催のご案内</a:t>
            </a:r>
            <a:endParaRPr lang="en-US" altLang="ja-JP" sz="3200" dirty="0">
              <a:solidFill>
                <a:schemeClr val="tx2"/>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998692A-4656-9699-2834-4814BE0D5D47}"/>
              </a:ext>
            </a:extLst>
          </p:cNvPr>
          <p:cNvSpPr/>
          <p:nvPr/>
        </p:nvSpPr>
        <p:spPr bwMode="auto">
          <a:xfrm>
            <a:off x="7785722" y="6056812"/>
            <a:ext cx="381663" cy="33363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テキスト ボックス 1">
            <a:extLst>
              <a:ext uri="{FF2B5EF4-FFF2-40B4-BE49-F238E27FC236}">
                <a16:creationId xmlns:a16="http://schemas.microsoft.com/office/drawing/2014/main" id="{48EB0B87-F856-88AE-17DB-39E2D537F713}"/>
              </a:ext>
            </a:extLst>
          </p:cNvPr>
          <p:cNvSpPr txBox="1"/>
          <p:nvPr/>
        </p:nvSpPr>
        <p:spPr>
          <a:xfrm>
            <a:off x="516610" y="1091100"/>
            <a:ext cx="7536037" cy="3323987"/>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１．参加対象者</a:t>
            </a:r>
            <a:r>
              <a:rPr kumimoji="1" lang="en-US" altLang="ja-JP" sz="1200" b="1" dirty="0">
                <a:latin typeface="HG丸ｺﾞｼｯｸM-PRO" panose="020F0600000000000000" pitchFamily="50" charset="-128"/>
                <a:ea typeface="HG丸ｺﾞｼｯｸM-PRO" panose="020F0600000000000000" pitchFamily="50" charset="-128"/>
              </a:rPr>
              <a:t>: </a:t>
            </a:r>
            <a:r>
              <a:rPr kumimoji="1" lang="ja-JP" altLang="en-US" sz="1200" b="1" dirty="0">
                <a:latin typeface="HG丸ｺﾞｼｯｸM-PRO" panose="020F0600000000000000" pitchFamily="50" charset="-128"/>
                <a:ea typeface="HG丸ｺﾞｼｯｸM-PRO" panose="020F0600000000000000" pitchFamily="50" charset="-128"/>
              </a:rPr>
              <a:t>・三菱ケミカル健康保険組合に加入している被保険者（従業員ご本人）</a:t>
            </a: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en-US" altLang="ja-JP" sz="1200" b="1" dirty="0">
                <a:latin typeface="HG丸ｺﾞｼｯｸM-PRO" panose="020F0600000000000000" pitchFamily="50" charset="-128"/>
                <a:ea typeface="HG丸ｺﾞｼｯｸM-PRO" panose="020F0600000000000000" pitchFamily="50" charset="-128"/>
              </a:rPr>
              <a:t>20 </a:t>
            </a:r>
            <a:r>
              <a:rPr kumimoji="1" lang="ja-JP" altLang="en-US" sz="1200" b="1" dirty="0">
                <a:latin typeface="HG丸ｺﾞｼｯｸM-PRO" panose="020F0600000000000000" pitchFamily="50" charset="-128"/>
                <a:ea typeface="HG丸ｺﾞｼｯｸM-PRO" panose="020F0600000000000000" pitchFamily="50" charset="-128"/>
              </a:rPr>
              <a:t>才以上の被扶養者</a:t>
            </a:r>
          </a:p>
          <a:p>
            <a:r>
              <a:rPr kumimoji="1" lang="ja-JP" altLang="en-US" sz="1200" b="1" dirty="0">
                <a:latin typeface="HG丸ｺﾞｼｯｸM-PRO" panose="020F0600000000000000" pitchFamily="50" charset="-128"/>
                <a:ea typeface="HG丸ｺﾞｼｯｸM-PRO" panose="020F0600000000000000" pitchFamily="50" charset="-128"/>
              </a:rPr>
              <a:t>　　　　　　　　・三菱ケミカル健康保険組合の加入者ではない方で</a:t>
            </a:r>
          </a:p>
          <a:p>
            <a:r>
              <a:rPr kumimoji="1" lang="ja-JP" altLang="en-US" sz="1200" b="1" dirty="0">
                <a:latin typeface="HG丸ｺﾞｼｯｸM-PRO" panose="020F0600000000000000" pitchFamily="50" charset="-128"/>
                <a:ea typeface="HG丸ｺﾞｼｯｸM-PRO" panose="020F0600000000000000" pitchFamily="50" charset="-128"/>
              </a:rPr>
              <a:t>　　　　　　　　　三菱ケミカル健康保険組合の加入会社（下記表１参照）で勤務する方</a:t>
            </a:r>
          </a:p>
          <a:p>
            <a:r>
              <a:rPr kumimoji="1" lang="ja-JP" altLang="en-US" sz="1200" b="1" dirty="0">
                <a:latin typeface="HG丸ｺﾞｼｯｸM-PRO" panose="020F0600000000000000" pitchFamily="50" charset="-128"/>
                <a:ea typeface="HG丸ｺﾞｼｯｸM-PRO" panose="020F0600000000000000" pitchFamily="50" charset="-128"/>
              </a:rPr>
              <a:t>　　　　　　　　　（パート社員・派遣社員の方）</a:t>
            </a:r>
            <a:r>
              <a:rPr kumimoji="1" lang="en-US" altLang="ja-JP" sz="1200" b="1" dirty="0">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開催期間中の加入者・在籍者に限ります。</a:t>
            </a:r>
          </a:p>
          <a:p>
            <a:r>
              <a:rPr kumimoji="1" lang="ja-JP" altLang="en-US" sz="1200" b="1" dirty="0">
                <a:latin typeface="HG丸ｺﾞｼｯｸM-PRO" panose="020F0600000000000000" pitchFamily="50" charset="-128"/>
                <a:ea typeface="HG丸ｺﾞｼｯｸM-PRO" panose="020F0600000000000000" pitchFamily="50" charset="-128"/>
              </a:rPr>
              <a:t>２</a:t>
            </a:r>
            <a:r>
              <a:rPr kumimoji="1" lang="en-US" altLang="ja-JP" sz="1200" b="1" dirty="0">
                <a:latin typeface="HG丸ｺﾞｼｯｸM-PRO" panose="020F0600000000000000" pitchFamily="50" charset="-128"/>
                <a:ea typeface="HG丸ｺﾞｼｯｸM-PRO" panose="020F0600000000000000" pitchFamily="50" charset="-128"/>
              </a:rPr>
              <a:t>. </a:t>
            </a:r>
            <a:r>
              <a:rPr kumimoji="1" lang="ja-JP" altLang="en-US" sz="1200" b="1" dirty="0">
                <a:latin typeface="HG丸ｺﾞｼｯｸM-PRO" panose="020F0600000000000000" pitchFamily="50" charset="-128"/>
                <a:ea typeface="HG丸ｺﾞｼｯｸM-PRO" panose="020F0600000000000000" pitchFamily="50" charset="-128"/>
              </a:rPr>
              <a:t>スケジュール </a:t>
            </a:r>
            <a:r>
              <a:rPr kumimoji="1" lang="en-US" altLang="ja-JP" sz="1200" b="1" dirty="0">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　エントリー期間 </a:t>
            </a:r>
            <a:r>
              <a:rPr kumimoji="1" lang="en-US" altLang="ja-JP" sz="1200" b="1" dirty="0">
                <a:latin typeface="HG丸ｺﾞｼｯｸM-PRO" panose="020F0600000000000000" pitchFamily="50" charset="-128"/>
                <a:ea typeface="HG丸ｺﾞｼｯｸM-PRO" panose="020F0600000000000000" pitchFamily="50" charset="-128"/>
              </a:rPr>
              <a:t>:2024 </a:t>
            </a:r>
            <a:r>
              <a:rPr kumimoji="1" lang="ja-JP" altLang="en-US" sz="1200" b="1" dirty="0">
                <a:latin typeface="HG丸ｺﾞｼｯｸM-PRO" panose="020F0600000000000000" pitchFamily="50" charset="-128"/>
                <a:ea typeface="HG丸ｺﾞｼｯｸM-PRO" panose="020F0600000000000000" pitchFamily="50" charset="-128"/>
              </a:rPr>
              <a:t>年</a:t>
            </a:r>
            <a:r>
              <a:rPr kumimoji="1" lang="en-US" altLang="ja-JP" sz="1200" b="1" dirty="0">
                <a:latin typeface="HG丸ｺﾞｼｯｸM-PRO" panose="020F0600000000000000" pitchFamily="50" charset="-128"/>
                <a:ea typeface="HG丸ｺﾞｼｯｸM-PRO" panose="020F0600000000000000" pitchFamily="50" charset="-128"/>
              </a:rPr>
              <a:t>9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24 </a:t>
            </a:r>
            <a:r>
              <a:rPr kumimoji="1" lang="ja-JP" altLang="en-US" sz="1200" b="1" dirty="0">
                <a:latin typeface="HG丸ｺﾞｼｯｸM-PRO" panose="020F0600000000000000" pitchFamily="50" charset="-128"/>
                <a:ea typeface="HG丸ｺﾞｼｯｸM-PRO" panose="020F0600000000000000" pitchFamily="50" charset="-128"/>
              </a:rPr>
              <a:t>日（火）～ </a:t>
            </a:r>
            <a:r>
              <a:rPr kumimoji="1" lang="en-US" altLang="ja-JP" sz="1200" b="1" dirty="0">
                <a:latin typeface="HG丸ｺﾞｼｯｸM-PRO" panose="020F0600000000000000" pitchFamily="50" charset="-128"/>
                <a:ea typeface="HG丸ｺﾞｼｯｸM-PRO" panose="020F0600000000000000" pitchFamily="50" charset="-128"/>
              </a:rPr>
              <a:t>11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15 </a:t>
            </a:r>
            <a:r>
              <a:rPr kumimoji="1" lang="ja-JP" altLang="en-US" sz="1200" b="1" dirty="0">
                <a:latin typeface="HG丸ｺﾞｼｯｸM-PRO" panose="020F0600000000000000" pitchFamily="50" charset="-128"/>
                <a:ea typeface="HG丸ｺﾞｼｯｸM-PRO" panose="020F0600000000000000" pitchFamily="50" charset="-128"/>
              </a:rPr>
              <a:t>日（金）</a:t>
            </a:r>
          </a:p>
          <a:p>
            <a:r>
              <a:rPr kumimoji="1" lang="ja-JP" altLang="en-US" sz="1200" b="1" dirty="0">
                <a:latin typeface="HG丸ｺﾞｼｯｸM-PRO" panose="020F0600000000000000" pitchFamily="50" charset="-128"/>
                <a:ea typeface="HG丸ｺﾞｼｯｸM-PRO" panose="020F0600000000000000" pitchFamily="50" charset="-128"/>
              </a:rPr>
              <a:t>　　　　　　　　　チーム作成期間 </a:t>
            </a:r>
            <a:r>
              <a:rPr kumimoji="1" lang="en-US" altLang="ja-JP" sz="1200" b="1" dirty="0">
                <a:latin typeface="HG丸ｺﾞｼｯｸM-PRO" panose="020F0600000000000000" pitchFamily="50" charset="-128"/>
                <a:ea typeface="HG丸ｺﾞｼｯｸM-PRO" panose="020F0600000000000000" pitchFamily="50" charset="-128"/>
              </a:rPr>
              <a:t>:2024 </a:t>
            </a:r>
            <a:r>
              <a:rPr kumimoji="1" lang="ja-JP" altLang="en-US" sz="1200" b="1" dirty="0">
                <a:latin typeface="HG丸ｺﾞｼｯｸM-PRO" panose="020F0600000000000000" pitchFamily="50" charset="-128"/>
                <a:ea typeface="HG丸ｺﾞｼｯｸM-PRO" panose="020F0600000000000000" pitchFamily="50" charset="-128"/>
              </a:rPr>
              <a:t>年 </a:t>
            </a:r>
            <a:r>
              <a:rPr kumimoji="1" lang="en-US" altLang="ja-JP" sz="1200" b="1" dirty="0">
                <a:latin typeface="HG丸ｺﾞｼｯｸM-PRO" panose="020F0600000000000000" pitchFamily="50" charset="-128"/>
                <a:ea typeface="HG丸ｺﾞｼｯｸM-PRO" panose="020F0600000000000000" pitchFamily="50" charset="-128"/>
              </a:rPr>
              <a:t>9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24 </a:t>
            </a:r>
            <a:r>
              <a:rPr kumimoji="1" lang="ja-JP" altLang="en-US" sz="1200" b="1" dirty="0">
                <a:latin typeface="HG丸ｺﾞｼｯｸM-PRO" panose="020F0600000000000000" pitchFamily="50" charset="-128"/>
                <a:ea typeface="HG丸ｺﾞｼｯｸM-PRO" panose="020F0600000000000000" pitchFamily="50" charset="-128"/>
              </a:rPr>
              <a:t>日（火）～ </a:t>
            </a:r>
            <a:r>
              <a:rPr kumimoji="1" lang="en-US" altLang="ja-JP" sz="1200" b="1" dirty="0">
                <a:latin typeface="HG丸ｺﾞｼｯｸM-PRO" panose="020F0600000000000000" pitchFamily="50" charset="-128"/>
                <a:ea typeface="HG丸ｺﾞｼｯｸM-PRO" panose="020F0600000000000000" pitchFamily="50" charset="-128"/>
              </a:rPr>
              <a:t>11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15 </a:t>
            </a:r>
            <a:r>
              <a:rPr kumimoji="1" lang="ja-JP" altLang="en-US" sz="1200" b="1" dirty="0">
                <a:latin typeface="HG丸ｺﾞｼｯｸM-PRO" panose="020F0600000000000000" pitchFamily="50" charset="-128"/>
                <a:ea typeface="HG丸ｺﾞｼｯｸM-PRO" panose="020F0600000000000000" pitchFamily="50" charset="-128"/>
              </a:rPr>
              <a:t>日（金）</a:t>
            </a: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キャンペーン期間：</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2024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10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月 </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1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日（火）～ </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11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月 </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15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日（金）＜</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46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日間＞</a:t>
            </a:r>
          </a:p>
          <a:p>
            <a:r>
              <a:rPr kumimoji="1" lang="ja-JP" altLang="en-US" sz="1200" b="1" dirty="0">
                <a:latin typeface="HG丸ｺﾞｼｯｸM-PRO" panose="020F0600000000000000" pitchFamily="50" charset="-128"/>
                <a:ea typeface="HG丸ｺﾞｼｯｸM-PRO" panose="020F0600000000000000" pitchFamily="50" charset="-128"/>
              </a:rPr>
              <a:t>　　　　　　　　　感想入力期間 </a:t>
            </a:r>
            <a:r>
              <a:rPr kumimoji="1" lang="en-US" altLang="ja-JP" sz="1200" b="1" dirty="0">
                <a:latin typeface="HG丸ｺﾞｼｯｸM-PRO" panose="020F0600000000000000" pitchFamily="50" charset="-128"/>
                <a:ea typeface="HG丸ｺﾞｼｯｸM-PRO" panose="020F0600000000000000" pitchFamily="50" charset="-128"/>
              </a:rPr>
              <a:t>:2024 </a:t>
            </a:r>
            <a:r>
              <a:rPr kumimoji="1" lang="ja-JP" altLang="en-US" sz="1200" b="1" dirty="0">
                <a:latin typeface="HG丸ｺﾞｼｯｸM-PRO" panose="020F0600000000000000" pitchFamily="50" charset="-128"/>
                <a:ea typeface="HG丸ｺﾞｼｯｸM-PRO" panose="020F0600000000000000" pitchFamily="50" charset="-128"/>
              </a:rPr>
              <a:t>年 </a:t>
            </a:r>
            <a:r>
              <a:rPr kumimoji="1" lang="en-US" altLang="ja-JP" sz="1200" b="1" dirty="0">
                <a:latin typeface="HG丸ｺﾞｼｯｸM-PRO" panose="020F0600000000000000" pitchFamily="50" charset="-128"/>
                <a:ea typeface="HG丸ｺﾞｼｯｸM-PRO" panose="020F0600000000000000" pitchFamily="50" charset="-128"/>
              </a:rPr>
              <a:t>11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5 </a:t>
            </a:r>
            <a:r>
              <a:rPr kumimoji="1" lang="ja-JP" altLang="en-US" sz="1200" b="1" dirty="0">
                <a:latin typeface="HG丸ｺﾞｼｯｸM-PRO" panose="020F0600000000000000" pitchFamily="50" charset="-128"/>
                <a:ea typeface="HG丸ｺﾞｼｯｸM-PRO" panose="020F0600000000000000" pitchFamily="50" charset="-128"/>
              </a:rPr>
              <a:t>日（火）～ </a:t>
            </a:r>
            <a:r>
              <a:rPr kumimoji="1" lang="en-US" altLang="ja-JP" sz="1200" b="1" dirty="0">
                <a:latin typeface="HG丸ｺﾞｼｯｸM-PRO" panose="020F0600000000000000" pitchFamily="50" charset="-128"/>
                <a:ea typeface="HG丸ｺﾞｼｯｸM-PRO" panose="020F0600000000000000" pitchFamily="50" charset="-128"/>
              </a:rPr>
              <a:t>11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22 </a:t>
            </a:r>
            <a:r>
              <a:rPr kumimoji="1" lang="ja-JP" altLang="en-US" sz="1200" b="1" dirty="0">
                <a:latin typeface="HG丸ｺﾞｼｯｸM-PRO" panose="020F0600000000000000" pitchFamily="50" charset="-128"/>
                <a:ea typeface="HG丸ｺﾞｼｯｸM-PRO" panose="020F0600000000000000" pitchFamily="50" charset="-128"/>
              </a:rPr>
              <a:t>日 </a:t>
            </a:r>
            <a:r>
              <a:rPr kumimoji="1" lang="en-US" altLang="ja-JP" sz="1200" b="1" dirty="0">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金</a:t>
            </a:r>
            <a:r>
              <a:rPr kumimoji="1" lang="en-US" altLang="ja-JP" sz="1200" b="1" dirty="0">
                <a:latin typeface="HG丸ｺﾞｼｯｸM-PRO" panose="020F0600000000000000" pitchFamily="50" charset="-128"/>
                <a:ea typeface="HG丸ｺﾞｼｯｸM-PRO" panose="020F0600000000000000" pitchFamily="50" charset="-128"/>
              </a:rPr>
              <a:t>)</a:t>
            </a:r>
          </a:p>
          <a:p>
            <a:r>
              <a:rPr kumimoji="1" lang="ja-JP" altLang="en-US" sz="1200" b="1" dirty="0">
                <a:latin typeface="HG丸ｺﾞｼｯｸM-PRO" panose="020F0600000000000000" pitchFamily="50" charset="-128"/>
                <a:ea typeface="HG丸ｺﾞｼｯｸM-PRO" panose="020F0600000000000000" pitchFamily="50" charset="-128"/>
              </a:rPr>
              <a:t>　　　　　　　　　最終入力日 </a:t>
            </a:r>
            <a:r>
              <a:rPr kumimoji="1" lang="en-US" altLang="ja-JP" sz="1200" b="1" dirty="0">
                <a:latin typeface="HG丸ｺﾞｼｯｸM-PRO" panose="020F0600000000000000" pitchFamily="50" charset="-128"/>
                <a:ea typeface="HG丸ｺﾞｼｯｸM-PRO" panose="020F0600000000000000" pitchFamily="50" charset="-128"/>
              </a:rPr>
              <a:t>:2024 </a:t>
            </a:r>
            <a:r>
              <a:rPr kumimoji="1" lang="ja-JP" altLang="en-US" sz="1200" b="1" dirty="0">
                <a:latin typeface="HG丸ｺﾞｼｯｸM-PRO" panose="020F0600000000000000" pitchFamily="50" charset="-128"/>
                <a:ea typeface="HG丸ｺﾞｼｯｸM-PRO" panose="020F0600000000000000" pitchFamily="50" charset="-128"/>
              </a:rPr>
              <a:t>年 </a:t>
            </a:r>
            <a:r>
              <a:rPr kumimoji="1" lang="en-US" altLang="ja-JP" sz="1200" b="1" dirty="0">
                <a:latin typeface="HG丸ｺﾞｼｯｸM-PRO" panose="020F0600000000000000" pitchFamily="50" charset="-128"/>
                <a:ea typeface="HG丸ｺﾞｼｯｸM-PRO" panose="020F0600000000000000" pitchFamily="50" charset="-128"/>
              </a:rPr>
              <a:t>11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22 </a:t>
            </a:r>
            <a:r>
              <a:rPr kumimoji="1" lang="ja-JP" altLang="en-US" sz="1200" b="1" dirty="0">
                <a:latin typeface="HG丸ｺﾞｼｯｸM-PRO" panose="020F0600000000000000" pitchFamily="50" charset="-128"/>
                <a:ea typeface="HG丸ｺﾞｼｯｸM-PRO" panose="020F0600000000000000" pitchFamily="50" charset="-128"/>
              </a:rPr>
              <a:t>日</a:t>
            </a:r>
            <a:r>
              <a:rPr kumimoji="1" lang="en-US" altLang="ja-JP" sz="1200" b="1" dirty="0">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金</a:t>
            </a:r>
            <a:r>
              <a:rPr kumimoji="1" lang="en-US" altLang="ja-JP" sz="1200" b="1" dirty="0">
                <a:latin typeface="HG丸ｺﾞｼｯｸM-PRO" panose="020F0600000000000000" pitchFamily="50" charset="-128"/>
                <a:ea typeface="HG丸ｺﾞｼｯｸM-PRO" panose="020F0600000000000000" pitchFamily="50" charset="-128"/>
              </a:rPr>
              <a:t>)</a:t>
            </a:r>
          </a:p>
          <a:p>
            <a:r>
              <a:rPr kumimoji="1" lang="ja-JP" altLang="en-US" sz="1200" b="1" dirty="0">
                <a:latin typeface="HG丸ｺﾞｼｯｸM-PRO" panose="020F0600000000000000" pitchFamily="50" charset="-128"/>
                <a:ea typeface="HG丸ｺﾞｼｯｸM-PRO" panose="020F0600000000000000" pitchFamily="50" charset="-128"/>
              </a:rPr>
              <a:t>　　　　　　　　　記録閲覧期間 </a:t>
            </a:r>
            <a:r>
              <a:rPr kumimoji="1" lang="en-US" altLang="ja-JP" sz="1200" b="1" dirty="0">
                <a:latin typeface="HG丸ｺﾞｼｯｸM-PRO" panose="020F0600000000000000" pitchFamily="50" charset="-128"/>
                <a:ea typeface="HG丸ｺﾞｼｯｸM-PRO" panose="020F0600000000000000" pitchFamily="50" charset="-128"/>
              </a:rPr>
              <a:t>:2024 </a:t>
            </a:r>
            <a:r>
              <a:rPr kumimoji="1" lang="ja-JP" altLang="en-US" sz="1200" b="1" dirty="0">
                <a:latin typeface="HG丸ｺﾞｼｯｸM-PRO" panose="020F0600000000000000" pitchFamily="50" charset="-128"/>
                <a:ea typeface="HG丸ｺﾞｼｯｸM-PRO" panose="020F0600000000000000" pitchFamily="50" charset="-128"/>
              </a:rPr>
              <a:t>年 </a:t>
            </a:r>
            <a:r>
              <a:rPr kumimoji="1" lang="en-US" altLang="ja-JP" sz="1200" b="1" dirty="0">
                <a:latin typeface="HG丸ｺﾞｼｯｸM-PRO" panose="020F0600000000000000" pitchFamily="50" charset="-128"/>
                <a:ea typeface="HG丸ｺﾞｼｯｸM-PRO" panose="020F0600000000000000" pitchFamily="50" charset="-128"/>
              </a:rPr>
              <a:t>11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23 </a:t>
            </a:r>
            <a:r>
              <a:rPr kumimoji="1" lang="ja-JP" altLang="en-US" sz="1200" b="1" dirty="0">
                <a:latin typeface="HG丸ｺﾞｼｯｸM-PRO" panose="020F0600000000000000" pitchFamily="50" charset="-128"/>
                <a:ea typeface="HG丸ｺﾞｼｯｸM-PRO" panose="020F0600000000000000" pitchFamily="50" charset="-128"/>
              </a:rPr>
              <a:t>日</a:t>
            </a:r>
            <a:r>
              <a:rPr kumimoji="1" lang="en-US" altLang="ja-JP" sz="1200" b="1" dirty="0">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土</a:t>
            </a:r>
            <a:r>
              <a:rPr kumimoji="1" lang="en-US" altLang="ja-JP" sz="1200" b="1" dirty="0">
                <a:latin typeface="HG丸ｺﾞｼｯｸM-PRO" panose="020F0600000000000000" pitchFamily="50" charset="-128"/>
                <a:ea typeface="HG丸ｺﾞｼｯｸM-PRO" panose="020F0600000000000000" pitchFamily="50" charset="-128"/>
              </a:rPr>
              <a:t>) </a:t>
            </a:r>
            <a:r>
              <a:rPr kumimoji="1" lang="ja-JP" altLang="en-US" sz="1200" b="1" dirty="0">
                <a:latin typeface="HG丸ｺﾞｼｯｸM-PRO" panose="020F0600000000000000" pitchFamily="50" charset="-128"/>
                <a:ea typeface="HG丸ｺﾞｼｯｸM-PRO" panose="020F0600000000000000" pitchFamily="50" charset="-128"/>
              </a:rPr>
              <a:t>～ </a:t>
            </a:r>
            <a:r>
              <a:rPr kumimoji="1" lang="en-US" altLang="ja-JP" sz="1200" b="1" dirty="0">
                <a:latin typeface="HG丸ｺﾞｼｯｸM-PRO" panose="020F0600000000000000" pitchFamily="50" charset="-128"/>
                <a:ea typeface="HG丸ｺﾞｼｯｸM-PRO" panose="020F0600000000000000" pitchFamily="50" charset="-128"/>
              </a:rPr>
              <a:t>11 </a:t>
            </a:r>
            <a:r>
              <a:rPr kumimoji="1" lang="ja-JP" altLang="en-US" sz="1200" b="1" dirty="0">
                <a:latin typeface="HG丸ｺﾞｼｯｸM-PRO" panose="020F0600000000000000" pitchFamily="50" charset="-128"/>
                <a:ea typeface="HG丸ｺﾞｼｯｸM-PRO" panose="020F0600000000000000" pitchFamily="50" charset="-128"/>
              </a:rPr>
              <a:t>月 </a:t>
            </a:r>
            <a:r>
              <a:rPr kumimoji="1" lang="en-US" altLang="ja-JP" sz="1200" b="1" dirty="0">
                <a:latin typeface="HG丸ｺﾞｼｯｸM-PRO" panose="020F0600000000000000" pitchFamily="50" charset="-128"/>
                <a:ea typeface="HG丸ｺﾞｼｯｸM-PRO" panose="020F0600000000000000" pitchFamily="50" charset="-128"/>
              </a:rPr>
              <a:t>27 </a:t>
            </a:r>
            <a:r>
              <a:rPr kumimoji="1" lang="ja-JP" altLang="en-US" sz="1200" b="1" dirty="0">
                <a:latin typeface="HG丸ｺﾞｼｯｸM-PRO" panose="020F0600000000000000" pitchFamily="50" charset="-128"/>
                <a:ea typeface="HG丸ｺﾞｼｯｸM-PRO" panose="020F0600000000000000" pitchFamily="50" charset="-128"/>
              </a:rPr>
              <a:t>日 </a:t>
            </a:r>
            <a:r>
              <a:rPr kumimoji="1" lang="en-US" altLang="ja-JP" sz="1200" b="1" dirty="0">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水</a:t>
            </a:r>
            <a:r>
              <a:rPr kumimoji="1" lang="en-US" altLang="ja-JP" sz="1200" b="1" dirty="0">
                <a:latin typeface="HG丸ｺﾞｼｯｸM-PRO" panose="020F0600000000000000" pitchFamily="50" charset="-128"/>
                <a:ea typeface="HG丸ｺﾞｼｯｸM-PRO" panose="020F0600000000000000" pitchFamily="50" charset="-128"/>
              </a:rPr>
              <a:t>)</a:t>
            </a:r>
          </a:p>
          <a:p>
            <a:r>
              <a:rPr kumimoji="1" lang="en-US" altLang="ja-JP" sz="1200" b="1" dirty="0">
                <a:latin typeface="HG丸ｺﾞｼｯｸM-PRO" panose="020F0600000000000000" pitchFamily="50" charset="-128"/>
                <a:ea typeface="HG丸ｺﾞｼｯｸM-PRO" panose="020F0600000000000000" pitchFamily="50" charset="-128"/>
              </a:rPr>
              <a:t>3. </a:t>
            </a:r>
            <a:r>
              <a:rPr kumimoji="1" lang="ja-JP" altLang="en-US" sz="1200" b="1" dirty="0">
                <a:latin typeface="HG丸ｺﾞｼｯｸM-PRO" panose="020F0600000000000000" pitchFamily="50" charset="-128"/>
                <a:ea typeface="HG丸ｺﾞｼｯｸM-PRO" panose="020F0600000000000000" pitchFamily="50" charset="-128"/>
              </a:rPr>
              <a:t>エントリー方法 </a:t>
            </a:r>
            <a:r>
              <a:rPr kumimoji="1" lang="en-US" altLang="ja-JP" sz="1200" b="1" dirty="0">
                <a:latin typeface="HG丸ｺﾞｼｯｸM-PRO" panose="020F0600000000000000" pitchFamily="50" charset="-128"/>
                <a:ea typeface="HG丸ｺﾞｼｯｸM-PRO" panose="020F0600000000000000" pitchFamily="50" charset="-128"/>
              </a:rPr>
              <a:t>: </a:t>
            </a:r>
            <a:r>
              <a:rPr kumimoji="1" lang="ja-JP" altLang="en-US" sz="1200" b="1" dirty="0">
                <a:latin typeface="HG丸ｺﾞｼｯｸM-PRO" panose="020F0600000000000000" pitchFamily="50" charset="-128"/>
                <a:ea typeface="HG丸ｺﾞｼｯｸM-PRO" panose="020F0600000000000000" pitchFamily="50" charset="-128"/>
              </a:rPr>
              <a:t>開催</a:t>
            </a:r>
            <a:r>
              <a:rPr kumimoji="1" lang="en-US" altLang="ja-JP" sz="1200" b="1" dirty="0">
                <a:latin typeface="HG丸ｺﾞｼｯｸM-PRO" panose="020F0600000000000000" pitchFamily="50" charset="-128"/>
                <a:ea typeface="HG丸ｺﾞｼｯｸM-PRO" panose="020F0600000000000000" pitchFamily="50" charset="-128"/>
              </a:rPr>
              <a:t>URL </a:t>
            </a:r>
            <a:r>
              <a:rPr kumimoji="1" lang="ja-JP" altLang="en-US" sz="1200" b="1" dirty="0">
                <a:latin typeface="HG丸ｺﾞｼｯｸM-PRO" panose="020F0600000000000000" pitchFamily="50" charset="-128"/>
                <a:ea typeface="HG丸ｺﾞｼｯｸM-PRO" panose="020F0600000000000000" pitchFamily="50" charset="-128"/>
              </a:rPr>
              <a:t>からエントリーしてください。　　➡</a:t>
            </a:r>
            <a:r>
              <a:rPr kumimoji="1" lang="en-US" altLang="ja-JP" sz="1200" b="1" dirty="0">
                <a:latin typeface="HG丸ｺﾞｼｯｸM-PRO" panose="020F0600000000000000" pitchFamily="50" charset="-128"/>
                <a:ea typeface="HG丸ｺﾞｼｯｸM-PRO" panose="020F0600000000000000" pitchFamily="50" charset="-128"/>
              </a:rPr>
              <a:t>https://mhwalk.healthlog.jp/mcc/</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0A139D0-2595-2D8C-0322-801861CD5B76}"/>
              </a:ext>
            </a:extLst>
          </p:cNvPr>
          <p:cNvSpPr txBox="1"/>
          <p:nvPr/>
        </p:nvSpPr>
        <p:spPr>
          <a:xfrm>
            <a:off x="1928855" y="4350500"/>
            <a:ext cx="4711546" cy="515526"/>
          </a:xfrm>
          <a:prstGeom prst="rect">
            <a:avLst/>
          </a:prstGeom>
          <a:noFill/>
        </p:spPr>
        <p:txBody>
          <a:bodyPr wrap="none" rtlCol="0">
            <a:spAutoFit/>
          </a:bodyPr>
          <a:lstStyle/>
          <a:p>
            <a:pPr algn="l"/>
            <a:r>
              <a:rPr lang="en-US" altLang="ja-JP"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1100" b="0" i="0" u="none" strike="noStrike" baseline="0" dirty="0">
                <a:latin typeface="HG丸ｺﾞｼｯｸM-PRO" panose="020F0600000000000000" pitchFamily="50" charset="-128"/>
                <a:ea typeface="HG丸ｺﾞｼｯｸM-PRO" panose="020F0600000000000000" pitchFamily="50" charset="-128"/>
              </a:rPr>
              <a:t>健保</a:t>
            </a:r>
            <a:r>
              <a:rPr lang="en-US" altLang="ja-JP" sz="1100" b="0" i="0" u="none" strike="noStrike" baseline="0" dirty="0">
                <a:latin typeface="HG丸ｺﾞｼｯｸM-PRO" panose="020F0600000000000000" pitchFamily="50" charset="-128"/>
                <a:ea typeface="HG丸ｺﾞｼｯｸM-PRO" panose="020F0600000000000000" pitchFamily="50" charset="-128"/>
              </a:rPr>
              <a:t>HP </a:t>
            </a:r>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掲載のバナーからもエントリーできます</a:t>
            </a:r>
          </a:p>
          <a:p>
            <a:pPr algn="l"/>
            <a:r>
              <a:rPr lang="en-US" altLang="ja-JP"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どちらも</a:t>
            </a:r>
            <a:r>
              <a:rPr lang="en-US" altLang="ja-JP"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2024 </a:t>
            </a:r>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年９月</a:t>
            </a:r>
            <a:r>
              <a:rPr lang="en-US" altLang="ja-JP"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24 </a:t>
            </a:r>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日（火）以降にアクセス可能となります。</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EE885BCB-AF20-C0B1-C1F9-A570AC894DAD}"/>
              </a:ext>
            </a:extLst>
          </p:cNvPr>
          <p:cNvSpPr txBox="1"/>
          <p:nvPr/>
        </p:nvSpPr>
        <p:spPr>
          <a:xfrm>
            <a:off x="565689" y="4916500"/>
            <a:ext cx="8454325" cy="1107996"/>
          </a:xfrm>
          <a:prstGeom prst="rect">
            <a:avLst/>
          </a:prstGeom>
          <a:noFill/>
        </p:spPr>
        <p:txBody>
          <a:bodyPr wrap="square" rtlCol="0">
            <a:spAutoFit/>
          </a:bodyPr>
          <a:lstStyle/>
          <a:p>
            <a:pPr algn="l"/>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4</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．プレゼント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①参加賞❣　　総歩数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184,000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歩以上（</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1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日あたり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4000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歩）</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QUO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カード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1,000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円分）</a:t>
            </a:r>
          </a:p>
          <a:p>
            <a:pPr algn="l"/>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　　　　　　　　②達成賞❣❣　　総歩数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368,000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歩以上（</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1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日あたり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8,000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歩）参加賞＋</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QUO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カード</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1,000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円分</a:t>
            </a:r>
          </a:p>
          <a:p>
            <a:pPr algn="l"/>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　　　　　　　　③ラッキー★チーム賞　　チームメンバー全員が</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184,000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歩をクリアしたチームから抽選で</a:t>
            </a:r>
          </a:p>
          <a:p>
            <a:pPr algn="l"/>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QUO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カード</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500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円分　</a:t>
            </a:r>
            <a:r>
              <a:rPr lang="ja-JP" altLang="en-US" sz="1050" b="0" i="0" u="none" strike="noStrike" baseline="0" dirty="0">
                <a:solidFill>
                  <a:srgbClr val="000000"/>
                </a:solidFill>
                <a:latin typeface="HG丸ｺﾞｼｯｸM-PRO" panose="020F0600000000000000" pitchFamily="50" charset="-128"/>
                <a:ea typeface="HG丸ｺﾞｼｯｸM-PRO" panose="020F0600000000000000" pitchFamily="50" charset="-128"/>
              </a:rPr>
              <a:t>（*当選発表は賞品の発送をもって代えさせていただきます）</a:t>
            </a:r>
          </a:p>
        </p:txBody>
      </p:sp>
    </p:spTree>
    <p:extLst>
      <p:ext uri="{BB962C8B-B14F-4D97-AF65-F5344CB8AC3E}">
        <p14:creationId xmlns:p14="http://schemas.microsoft.com/office/powerpoint/2010/main" val="13040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96DA473-4095-1CBA-5DC3-458FD82DAB18}"/>
              </a:ext>
            </a:extLst>
          </p:cNvPr>
          <p:cNvSpPr>
            <a:spLocks noGrp="1"/>
          </p:cNvSpPr>
          <p:nvPr>
            <p:ph type="title"/>
          </p:nvPr>
        </p:nvSpPr>
        <p:spPr>
          <a:xfrm>
            <a:off x="457200" y="274638"/>
            <a:ext cx="8229600" cy="623286"/>
          </a:xfrm>
        </p:spPr>
        <p:style>
          <a:lnRef idx="2">
            <a:schemeClr val="accent6"/>
          </a:lnRef>
          <a:fillRef idx="1">
            <a:schemeClr val="lt1"/>
          </a:fillRef>
          <a:effectRef idx="0">
            <a:schemeClr val="accent6"/>
          </a:effectRef>
          <a:fontRef idx="minor">
            <a:schemeClr val="dk1"/>
          </a:fontRef>
        </p:style>
        <p:txBody>
          <a:bodyPr wrap="square" anchor="ctr">
            <a:noAutofit/>
          </a:bodyPr>
          <a:lstStyle/>
          <a:p>
            <a:pPr>
              <a:defRPr/>
            </a:pPr>
            <a:r>
              <a:rPr lang="ja-JP" altLang="en-US" sz="3200" dirty="0">
                <a:solidFill>
                  <a:schemeClr val="tx2"/>
                </a:solidFill>
                <a:latin typeface="Meiryo UI" panose="020B0604030504040204" pitchFamily="50" charset="-128"/>
                <a:ea typeface="Meiryo UI" panose="020B0604030504040204" pitchFamily="50" charset="-128"/>
              </a:rPr>
              <a:t>④</a:t>
            </a:r>
            <a:r>
              <a:rPr kumimoji="1" lang="ja-JP" altLang="en-US" sz="2800" b="1" dirty="0">
                <a:solidFill>
                  <a:srgbClr val="3333FF"/>
                </a:solidFill>
              </a:rPr>
              <a:t>「健康クイズ」 開催のご案内</a:t>
            </a:r>
            <a:endParaRPr lang="en-US" altLang="ja-JP" sz="3200" dirty="0">
              <a:solidFill>
                <a:srgbClr val="3333FF"/>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998692A-4656-9699-2834-4814BE0D5D47}"/>
              </a:ext>
            </a:extLst>
          </p:cNvPr>
          <p:cNvSpPr/>
          <p:nvPr/>
        </p:nvSpPr>
        <p:spPr bwMode="auto">
          <a:xfrm>
            <a:off x="7785722" y="6056812"/>
            <a:ext cx="381663" cy="33363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テキスト ボックス 1">
            <a:extLst>
              <a:ext uri="{FF2B5EF4-FFF2-40B4-BE49-F238E27FC236}">
                <a16:creationId xmlns:a16="http://schemas.microsoft.com/office/drawing/2014/main" id="{48EB0B87-F856-88AE-17DB-39E2D537F713}"/>
              </a:ext>
            </a:extLst>
          </p:cNvPr>
          <p:cNvSpPr txBox="1"/>
          <p:nvPr/>
        </p:nvSpPr>
        <p:spPr>
          <a:xfrm>
            <a:off x="516610" y="1091100"/>
            <a:ext cx="6391493" cy="830997"/>
          </a:xfrm>
          <a:prstGeom prst="rect">
            <a:avLst/>
          </a:prstGeom>
          <a:noFill/>
        </p:spPr>
        <p:txBody>
          <a:bodyPr wrap="none" rtlCol="0">
            <a:spAutoFit/>
          </a:bodyPr>
          <a:lstStyle/>
          <a:p>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「クイズ開始！」ボタンをクリックして健康クイズにチャレンジしましょう！</a:t>
            </a:r>
          </a:p>
          <a:p>
            <a:r>
              <a:rPr kumimoji="1" lang="ja-JP" altLang="en-US" sz="1200" b="1" dirty="0">
                <a:latin typeface="HG丸ｺﾞｼｯｸM-PRO" panose="020F0600000000000000" pitchFamily="50" charset="-128"/>
                <a:ea typeface="HG丸ｺﾞｼｯｸM-PRO" panose="020F0600000000000000" pitchFamily="50" charset="-128"/>
              </a:rPr>
              <a:t>生活習慣病や、健康に関連する知識について理解を深めることを目的としたクイズです。 </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ぜひチャレンジして、ご自身の健康に対する理解を深めましょう。</a:t>
            </a:r>
          </a:p>
        </p:txBody>
      </p:sp>
      <p:sp>
        <p:nvSpPr>
          <p:cNvPr id="4" name="テキスト ボックス 3">
            <a:extLst>
              <a:ext uri="{FF2B5EF4-FFF2-40B4-BE49-F238E27FC236}">
                <a16:creationId xmlns:a16="http://schemas.microsoft.com/office/drawing/2014/main" id="{40A139D0-2595-2D8C-0322-801861CD5B76}"/>
              </a:ext>
            </a:extLst>
          </p:cNvPr>
          <p:cNvSpPr txBox="1"/>
          <p:nvPr/>
        </p:nvSpPr>
        <p:spPr>
          <a:xfrm>
            <a:off x="565689" y="2071368"/>
            <a:ext cx="5174815" cy="2562240"/>
          </a:xfrm>
          <a:prstGeom prst="rect">
            <a:avLst/>
          </a:prstGeom>
          <a:noFill/>
        </p:spPr>
        <p:txBody>
          <a:bodyPr wrap="none" rtlCol="0">
            <a:spAutoFit/>
          </a:bodyPr>
          <a:lstStyle/>
          <a:p>
            <a:pPr algn="l"/>
            <a:r>
              <a:rPr lang="ja-JP" altLang="en-US"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●開催期間：</a:t>
            </a:r>
            <a:r>
              <a:rPr lang="en-US" altLang="ja-JP"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2024</a:t>
            </a:r>
            <a:r>
              <a:rPr lang="ja-JP" altLang="en-US"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10 </a:t>
            </a:r>
            <a:r>
              <a:rPr lang="ja-JP" altLang="en-US"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月</a:t>
            </a:r>
            <a:r>
              <a:rPr lang="en-US" altLang="ja-JP"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1 </a:t>
            </a:r>
            <a:r>
              <a:rPr lang="ja-JP" altLang="en-US"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日（火） ～ </a:t>
            </a:r>
            <a:r>
              <a:rPr lang="en-US" altLang="ja-JP"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2024 </a:t>
            </a:r>
            <a:r>
              <a:rPr lang="ja-JP" altLang="en-US"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年</a:t>
            </a:r>
            <a:r>
              <a:rPr lang="en-US" altLang="ja-JP"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11 </a:t>
            </a:r>
            <a:r>
              <a:rPr lang="ja-JP" altLang="en-US"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月</a:t>
            </a:r>
            <a:r>
              <a:rPr lang="en-US" altLang="ja-JP"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30 </a:t>
            </a:r>
            <a:r>
              <a:rPr lang="ja-JP" altLang="en-US" sz="1200" b="0" i="0" u="none" strike="noStrike" baseline="0" dirty="0">
                <a:solidFill>
                  <a:srgbClr val="3333FF"/>
                </a:solidFill>
                <a:latin typeface="HG丸ｺﾞｼｯｸM-PRO" panose="020F0600000000000000" pitchFamily="50" charset="-128"/>
                <a:ea typeface="HG丸ｺﾞｼｯｸM-PRO" panose="020F0600000000000000" pitchFamily="50" charset="-128"/>
              </a:rPr>
              <a:t>日（土）</a:t>
            </a:r>
          </a:p>
          <a:p>
            <a:pPr algn="l"/>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●参加方法　　</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ご参加には</a:t>
            </a:r>
            <a:r>
              <a:rPr lang="en-US" altLang="ja-JP" sz="1200" b="0" i="0" u="none" strike="noStrike" baseline="0" dirty="0" err="1">
                <a:solidFill>
                  <a:srgbClr val="000000"/>
                </a:solidFill>
                <a:latin typeface="HG丸ｺﾞｼｯｸM-PRO" panose="020F0600000000000000" pitchFamily="50" charset="-128"/>
                <a:ea typeface="HG丸ｺﾞｼｯｸM-PRO" panose="020F0600000000000000" pitchFamily="50" charset="-128"/>
              </a:rPr>
              <a:t>PepUp</a:t>
            </a:r>
            <a:r>
              <a:rPr lang="en-US" altLang="ja-JP"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r>
              <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rPr>
              <a:t>への登録が必要です</a:t>
            </a:r>
          </a:p>
          <a:p>
            <a:pPr algn="l"/>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　　　初回登録がお済でない方はこちらから</a:t>
            </a:r>
            <a:endParaRPr lang="en-US" altLang="ja-JP" sz="11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100" dirty="0">
                <a:solidFill>
                  <a:srgbClr val="000000"/>
                </a:solidFill>
                <a:latin typeface="HG丸ｺﾞｼｯｸM-PRO" panose="020F0600000000000000" pitchFamily="50" charset="-128"/>
                <a:ea typeface="HG丸ｺﾞｼｯｸM-PRO" panose="020F0600000000000000" pitchFamily="50" charset="-128"/>
              </a:rPr>
              <a:t>　　</a:t>
            </a:r>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　→　 </a:t>
            </a:r>
            <a:r>
              <a:rPr lang="en-US" altLang="ja-JP" sz="1100" b="0" i="0" u="none" strike="noStrike" baseline="0" dirty="0">
                <a:solidFill>
                  <a:srgbClr val="3333FF"/>
                </a:solidFill>
                <a:latin typeface="HG丸ｺﾞｼｯｸM-PRO" panose="020F0600000000000000" pitchFamily="50" charset="-128"/>
                <a:ea typeface="HG丸ｺﾞｼｯｸM-PRO" panose="020F0600000000000000" pitchFamily="50" charset="-128"/>
              </a:rPr>
              <a:t>https://mcckenpo.or.jp/member/application/pepup_b.html</a:t>
            </a:r>
          </a:p>
          <a:p>
            <a:pPr algn="l"/>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　　　チャレンジページへログイン（</a:t>
            </a:r>
            <a:r>
              <a:rPr lang="en-US" altLang="ja-JP"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10/1 </a:t>
            </a:r>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から　アクセス可能）</a:t>
            </a:r>
          </a:p>
          <a:p>
            <a:pPr algn="l"/>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r>
              <a:rPr lang="en-US" altLang="ja-JP" sz="1100" b="0" i="0" u="none" strike="noStrike" baseline="0" dirty="0">
                <a:solidFill>
                  <a:srgbClr val="3333FF"/>
                </a:solidFill>
                <a:latin typeface="HG丸ｺﾞｼｯｸM-PRO" panose="020F0600000000000000" pitchFamily="50" charset="-128"/>
                <a:ea typeface="HG丸ｺﾞｼｯｸM-PRO" panose="020F0600000000000000" pitchFamily="50" charset="-128"/>
              </a:rPr>
              <a:t>https://pepup.life/users/sign_in</a:t>
            </a:r>
          </a:p>
          <a:p>
            <a:pPr algn="l"/>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参加ページの「クイズ開始！」ボタンをクリックしてください。</a:t>
            </a:r>
          </a:p>
          <a:p>
            <a:pPr algn="l"/>
            <a:r>
              <a:rPr lang="en-US" altLang="ja-JP" sz="1100" b="0" i="0" u="none" strike="noStrike" baseline="0" dirty="0" err="1">
                <a:solidFill>
                  <a:srgbClr val="000000"/>
                </a:solidFill>
                <a:latin typeface="HG丸ｺﾞｼｯｸM-PRO" panose="020F0600000000000000" pitchFamily="50" charset="-128"/>
                <a:ea typeface="HG丸ｺﾞｼｯｸM-PRO" panose="020F0600000000000000" pitchFamily="50" charset="-128"/>
              </a:rPr>
              <a:t>PepUp</a:t>
            </a:r>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にログインし、「健康クイズのバナー」もしくは</a:t>
            </a:r>
            <a:endParaRPr lang="en-US" altLang="ja-JP" sz="11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「キャンペーン一覧」からもチャレンジページにアクセスできます。</a:t>
            </a:r>
          </a:p>
          <a:p>
            <a:pPr algn="l"/>
            <a:r>
              <a:rPr lang="ja-JP" altLang="en-US" sz="1100" b="0" i="0" u="none" strike="noStrike" baseline="0" dirty="0">
                <a:solidFill>
                  <a:srgbClr val="000000"/>
                </a:solidFill>
                <a:latin typeface="HG丸ｺﾞｼｯｸM-PRO" panose="020F0600000000000000" pitchFamily="50" charset="-128"/>
                <a:ea typeface="HG丸ｺﾞｼｯｸM-PRO" panose="020F0600000000000000" pitchFamily="50" charset="-128"/>
              </a:rPr>
              <a:t>期間中何度でも回答できますので全カテゴリ全問正解を目指しましょう！</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EE885BCB-AF20-C0B1-C1F9-A570AC894DAD}"/>
              </a:ext>
            </a:extLst>
          </p:cNvPr>
          <p:cNvSpPr txBox="1"/>
          <p:nvPr/>
        </p:nvSpPr>
        <p:spPr>
          <a:xfrm>
            <a:off x="565689" y="4763476"/>
            <a:ext cx="5174815" cy="1661993"/>
          </a:xfrm>
          <a:prstGeom prst="rect">
            <a:avLst/>
          </a:prstGeom>
          <a:noFill/>
        </p:spPr>
        <p:txBody>
          <a:bodyPr wrap="square" rtlCol="0">
            <a:spAutoFit/>
          </a:bodyPr>
          <a:lstStyle/>
          <a:p>
            <a:pPr algn="l"/>
            <a:r>
              <a:rPr lang="ja-JP" altLang="en-US" sz="1200" dirty="0">
                <a:solidFill>
                  <a:srgbClr val="000000"/>
                </a:solidFill>
                <a:latin typeface="HG丸ｺﾞｼｯｸM-PRO" panose="020F0600000000000000" pitchFamily="50" charset="-128"/>
                <a:ea typeface="HG丸ｺﾞｼｯｸM-PRO" panose="020F0600000000000000" pitchFamily="50" charset="-128"/>
              </a:rPr>
              <a:t>●達成条件</a:t>
            </a:r>
          </a:p>
          <a:p>
            <a:pPr algn="l"/>
            <a:r>
              <a:rPr lang="ja-JP" altLang="en-US" sz="1200" dirty="0">
                <a:solidFill>
                  <a:srgbClr val="000000"/>
                </a:solidFill>
                <a:latin typeface="HG丸ｺﾞｼｯｸM-PRO" panose="020F0600000000000000" pitchFamily="50" charset="-128"/>
                <a:ea typeface="HG丸ｺﾞｼｯｸM-PRO" panose="020F0600000000000000" pitchFamily="50" charset="-128"/>
              </a:rPr>
              <a:t>期間中、カテゴリごとに全問正解を達成するとポイントをプレゼント！</a:t>
            </a:r>
          </a:p>
          <a:p>
            <a:pPr algn="l"/>
            <a:r>
              <a:rPr lang="ja-JP" altLang="en-US" sz="1200" dirty="0">
                <a:solidFill>
                  <a:srgbClr val="000000"/>
                </a:solidFill>
                <a:latin typeface="HG丸ｺﾞｼｯｸM-PRO" panose="020F0600000000000000" pitchFamily="50" charset="-128"/>
                <a:ea typeface="HG丸ｺﾞｼｯｸM-PRO" panose="020F0600000000000000" pitchFamily="50" charset="-128"/>
              </a:rPr>
              <a:t>１カテゴリごと全５問正解で５０ポイント</a:t>
            </a:r>
          </a:p>
          <a:p>
            <a:pPr algn="l"/>
            <a:r>
              <a:rPr lang="ja-JP" altLang="en-US" sz="1200" dirty="0">
                <a:solidFill>
                  <a:srgbClr val="000000"/>
                </a:solidFill>
                <a:latin typeface="HG丸ｺﾞｼｯｸM-PRO" panose="020F0600000000000000" pitchFamily="50" charset="-128"/>
                <a:ea typeface="HG丸ｺﾞｼｯｸM-PRO" panose="020F0600000000000000" pitchFamily="50" charset="-128"/>
              </a:rPr>
              <a:t>★６カテゴリ全３０問正解で３００ポイント</a:t>
            </a:r>
          </a:p>
          <a:p>
            <a:pPr algn="l"/>
            <a:r>
              <a:rPr lang="ja-JP" altLang="en-US" sz="1200" dirty="0">
                <a:solidFill>
                  <a:srgbClr val="000000"/>
                </a:solidFill>
                <a:latin typeface="HG丸ｺﾞｼｯｸM-PRO" panose="020F0600000000000000" pitchFamily="50" charset="-128"/>
                <a:ea typeface="HG丸ｺﾞｼｯｸM-PRO" panose="020F0600000000000000" pitchFamily="50" charset="-128"/>
              </a:rPr>
              <a:t>●ポイント付与日</a:t>
            </a:r>
          </a:p>
          <a:p>
            <a:pPr algn="l"/>
            <a:r>
              <a:rPr lang="ja-JP" altLang="en-US" sz="1200" dirty="0">
                <a:solidFill>
                  <a:srgbClr val="000000"/>
                </a:solidFill>
                <a:latin typeface="HG丸ｺﾞｼｯｸM-PRO" panose="020F0600000000000000" pitchFamily="50" charset="-128"/>
                <a:ea typeface="HG丸ｺﾞｼｯｸM-PRO" panose="020F0600000000000000" pitchFamily="50" charset="-128"/>
              </a:rPr>
              <a:t>１カテゴリごとに全問正解をしたタイミングで付与</a:t>
            </a:r>
            <a:endParaRPr lang="ja-JP" altLang="en-US" sz="12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741905C5-DE0B-14E7-52FF-2FA41101D920}"/>
              </a:ext>
            </a:extLst>
          </p:cNvPr>
          <p:cNvPicPr>
            <a:picLocks noChangeAspect="1"/>
          </p:cNvPicPr>
          <p:nvPr/>
        </p:nvPicPr>
        <p:blipFill>
          <a:blip r:embed="rId3"/>
          <a:stretch>
            <a:fillRect/>
          </a:stretch>
        </p:blipFill>
        <p:spPr>
          <a:xfrm>
            <a:off x="5567856" y="1941500"/>
            <a:ext cx="3369546" cy="4753768"/>
          </a:xfrm>
          <a:prstGeom prst="rect">
            <a:avLst/>
          </a:prstGeom>
        </p:spPr>
      </p:pic>
    </p:spTree>
    <p:extLst>
      <p:ext uri="{BB962C8B-B14F-4D97-AF65-F5344CB8AC3E}">
        <p14:creationId xmlns:p14="http://schemas.microsoft.com/office/powerpoint/2010/main" val="391497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70EE7-551B-4C5C-81C9-E1A0810EBD4F}"/>
              </a:ext>
            </a:extLst>
          </p:cNvPr>
          <p:cNvSpPr>
            <a:spLocks noGrp="1"/>
          </p:cNvSpPr>
          <p:nvPr>
            <p:ph type="title"/>
          </p:nvPr>
        </p:nvSpPr>
        <p:spPr>
          <a:xfrm>
            <a:off x="457200" y="274638"/>
            <a:ext cx="8229600" cy="886110"/>
          </a:xfrm>
        </p:spPr>
        <p:style>
          <a:lnRef idx="2">
            <a:schemeClr val="accent6"/>
          </a:lnRef>
          <a:fillRef idx="1">
            <a:schemeClr val="lt1"/>
          </a:fillRef>
          <a:effectRef idx="0">
            <a:schemeClr val="accent6"/>
          </a:effectRef>
          <a:fontRef idx="minor">
            <a:schemeClr val="dk1"/>
          </a:fontRef>
        </p:style>
        <p:txBody>
          <a:bodyPr wrap="square" anchor="ctr">
            <a:normAutofit/>
          </a:bodyPr>
          <a:lstStyle/>
          <a:p>
            <a:pPr>
              <a:defRPr/>
            </a:pPr>
            <a:r>
              <a:rPr lang="ja-JP" altLang="en-US" sz="3600" dirty="0">
                <a:solidFill>
                  <a:schemeClr val="tx2"/>
                </a:solidFill>
              </a:rPr>
              <a:t>⑤他場所事故・災害情報について</a:t>
            </a:r>
            <a:endParaRPr lang="en-US" altLang="ja-JP" sz="3600" dirty="0">
              <a:solidFill>
                <a:schemeClr val="tx2"/>
              </a:solidFill>
            </a:endParaRPr>
          </a:p>
        </p:txBody>
      </p:sp>
      <p:pic>
        <p:nvPicPr>
          <p:cNvPr id="6" name="図 5">
            <a:extLst>
              <a:ext uri="{FF2B5EF4-FFF2-40B4-BE49-F238E27FC236}">
                <a16:creationId xmlns:a16="http://schemas.microsoft.com/office/drawing/2014/main" id="{CF3B29BD-D962-A968-66FF-75148D86E1A4}"/>
              </a:ext>
            </a:extLst>
          </p:cNvPr>
          <p:cNvPicPr>
            <a:picLocks noChangeAspect="1"/>
          </p:cNvPicPr>
          <p:nvPr/>
        </p:nvPicPr>
        <p:blipFill>
          <a:blip r:embed="rId3"/>
          <a:stretch>
            <a:fillRect/>
          </a:stretch>
        </p:blipFill>
        <p:spPr>
          <a:xfrm>
            <a:off x="463350" y="1348353"/>
            <a:ext cx="8223449" cy="5091193"/>
          </a:xfrm>
          <a:prstGeom prst="rect">
            <a:avLst/>
          </a:prstGeom>
        </p:spPr>
      </p:pic>
      <p:pic>
        <p:nvPicPr>
          <p:cNvPr id="5" name="図 4">
            <a:extLst>
              <a:ext uri="{FF2B5EF4-FFF2-40B4-BE49-F238E27FC236}">
                <a16:creationId xmlns:a16="http://schemas.microsoft.com/office/drawing/2014/main" id="{5FD08913-00DF-EE62-9664-F005075B9DD7}"/>
              </a:ext>
            </a:extLst>
          </p:cNvPr>
          <p:cNvPicPr>
            <a:picLocks noChangeAspect="1"/>
          </p:cNvPicPr>
          <p:nvPr/>
        </p:nvPicPr>
        <p:blipFill>
          <a:blip r:embed="rId4"/>
          <a:stretch>
            <a:fillRect/>
          </a:stretch>
        </p:blipFill>
        <p:spPr>
          <a:xfrm>
            <a:off x="370084" y="1823492"/>
            <a:ext cx="8403832" cy="532250"/>
          </a:xfrm>
          <a:prstGeom prst="rect">
            <a:avLst/>
          </a:prstGeom>
        </p:spPr>
      </p:pic>
      <p:pic>
        <p:nvPicPr>
          <p:cNvPr id="3" name="図 2">
            <a:extLst>
              <a:ext uri="{FF2B5EF4-FFF2-40B4-BE49-F238E27FC236}">
                <a16:creationId xmlns:a16="http://schemas.microsoft.com/office/drawing/2014/main" id="{2D91D8A0-7CDD-B8B2-C127-09AD25C11259}"/>
              </a:ext>
            </a:extLst>
          </p:cNvPr>
          <p:cNvPicPr>
            <a:picLocks noChangeAspect="1"/>
          </p:cNvPicPr>
          <p:nvPr/>
        </p:nvPicPr>
        <p:blipFill>
          <a:blip r:embed="rId5"/>
          <a:stretch>
            <a:fillRect/>
          </a:stretch>
        </p:blipFill>
        <p:spPr>
          <a:xfrm>
            <a:off x="376000" y="2355742"/>
            <a:ext cx="8407113" cy="701236"/>
          </a:xfrm>
          <a:prstGeom prst="rect">
            <a:avLst/>
          </a:prstGeom>
        </p:spPr>
      </p:pic>
    </p:spTree>
    <p:extLst>
      <p:ext uri="{BB962C8B-B14F-4D97-AF65-F5344CB8AC3E}">
        <p14:creationId xmlns:p14="http://schemas.microsoft.com/office/powerpoint/2010/main" val="838555262"/>
      </p:ext>
    </p:extLst>
  </p:cSld>
  <p:clrMapOvr>
    <a:masterClrMapping/>
  </p:clrMapOvr>
</p:sld>
</file>

<file path=ppt/theme/theme1.xml><?xml version="1.0" encoding="utf-8"?>
<a:theme xmlns:a="http://schemas.openxmlformats.org/drawingml/2006/main" name="MCP衛生委員会1105議題">
  <a:themeElements>
    <a:clrScheme name="MCP衛生委員会1105議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P衛生委員会1105議題">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square" rtlCol="0">
        <a:spAutoFit/>
      </a:bodyPr>
      <a:lstStyle>
        <a:defPPr>
          <a:defRPr kumimoji="1" b="1" dirty="0" smtClean="0"/>
        </a:defPPr>
      </a:lstStyle>
    </a:txDef>
  </a:objectDefaults>
  <a:extraClrSchemeLst>
    <a:extraClrScheme>
      <a:clrScheme name="MCP衛生委員会1105議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P衛生委員会1105議題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P衛生委員会1105議題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P衛生委員会1105議題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P衛生委員会1105議題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P衛生委員会1105議題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P衛生委員会1105議題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P衛生委員会1105議題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P衛生委員会1105議題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P衛生委員会1105議題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P衛生委員会1105議題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P衛生委員会1105議題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fidential_Main template_Blue and Cool gray">
  <a:themeElements>
    <a:clrScheme name="blue and cool gray 1">
      <a:dk1>
        <a:srgbClr val="000000"/>
      </a:dk1>
      <a:lt1>
        <a:srgbClr val="FFFFFF"/>
      </a:lt1>
      <a:dk2>
        <a:srgbClr val="D6E0E5"/>
      </a:dk2>
      <a:lt2>
        <a:srgbClr val="EBEFF2"/>
      </a:lt2>
      <a:accent1>
        <a:srgbClr val="005BAB"/>
      </a:accent1>
      <a:accent2>
        <a:srgbClr val="003F7E"/>
      </a:accent2>
      <a:accent3>
        <a:srgbClr val="8A9093"/>
      </a:accent3>
      <a:accent4>
        <a:srgbClr val="B3BBBF"/>
      </a:accent4>
      <a:accent5>
        <a:srgbClr val="D7E0E5"/>
      </a:accent5>
      <a:accent6>
        <a:srgbClr val="6F92CC"/>
      </a:accent6>
      <a:hlink>
        <a:srgbClr val="005BAB"/>
      </a:hlink>
      <a:folHlink>
        <a:srgbClr val="000000"/>
      </a:folHlink>
    </a:clrScheme>
    <a:fontScheme name="游ゴシックMR＋Arial">
      <a:majorFont>
        <a:latin typeface="Arial"/>
        <a:ea typeface="游ゴシック"/>
        <a:cs typeface=""/>
      </a:majorFont>
      <a:minorFont>
        <a:latin typeface="Arial"/>
        <a:ea typeface="游ゴシック Medium"/>
        <a:cs typeface=""/>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72000" rIns="234000" bIns="0" anchor="t" anchorCtr="0">
        <a:noAutofit/>
      </a:bodyPr>
      <a:lstStyle>
        <a:defPPr algn="l">
          <a:defRPr dirty="0" err="1" smtClean="0"/>
        </a:defPPr>
      </a:lstStyle>
    </a:txDef>
  </a:objectDefaults>
  <a:extraClrSchemeLst/>
  <a:extLst>
    <a:ext uri="{05A4C25C-085E-4340-85A3-A5531E510DB2}">
      <thm15:themeFamily xmlns:thm15="http://schemas.microsoft.com/office/thememl/2012/main" name="190904_KIOXIA_PPTTemplate_16×9_EN.pptx" id="{5AD8D898-F077-B642-BDB7-6C321C9FDD91}" vid="{90AFABDF-A4D8-0844-B6E0-EEFE7C005DB1}"/>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98f16ab-5b94-4383-b991-fd30b24dfbf2" xsi:nil="true"/>
    <CategoryTag3 xmlns="b56c1ba0-a1c2-4a53-85fa-7b8b0d6f1025" xsi:nil="true"/>
    <CategoryTag1 xmlns="b56c1ba0-a1c2-4a53-85fa-7b8b0d6f1025" xsi:nil="true"/>
    <lcf76f155ced4ddcb4097134ff3c332f xmlns="b56c1ba0-a1c2-4a53-85fa-7b8b0d6f1025">
      <Terms xmlns="http://schemas.microsoft.com/office/infopath/2007/PartnerControls"/>
    </lcf76f155ced4ddcb4097134ff3c332f>
    <CategoryTag2 xmlns="b56c1ba0-a1c2-4a53-85fa-7b8b0d6f1025" xsi:nil="true"/>
    <SharedWithUsers xmlns="798f16ab-5b94-4383-b991-fd30b24dfbf2">
      <UserInfo>
        <DisplayName>taira suo/0448886/平良　素生</DisplayName>
        <AccountId>784</AccountId>
        <AccountType/>
      </UserInfo>
      <UserInfo>
        <DisplayName>kitagawa shinobu/0508664/北川　志暢</DisplayName>
        <AccountId>785</AccountId>
        <AccountType/>
      </UserInfo>
      <UserInfo>
        <DisplayName>fujita keiko/7707952/藤田　恵子</DisplayName>
        <AccountId>128</AccountId>
        <AccountType/>
      </UserInfo>
      <UserInfo>
        <DisplayName>suzuki toshihiko/3804161/鈴木　俊彦</DisplayName>
        <AccountId>99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71B7DE714EE43A51B23AEA80B6908" ma:contentTypeVersion="18" ma:contentTypeDescription="新しいドキュメントを作成します。" ma:contentTypeScope="" ma:versionID="073b001329160fbaab71f8ab435b36a4">
  <xsd:schema xmlns:xsd="http://www.w3.org/2001/XMLSchema" xmlns:xs="http://www.w3.org/2001/XMLSchema" xmlns:p="http://schemas.microsoft.com/office/2006/metadata/properties" xmlns:ns2="b56c1ba0-a1c2-4a53-85fa-7b8b0d6f1025" xmlns:ns3="798f16ab-5b94-4383-b991-fd30b24dfbf2" targetNamespace="http://schemas.microsoft.com/office/2006/metadata/properties" ma:root="true" ma:fieldsID="d8ac6112cd07e68d1454fb3d5410d9a7" ns2:_="" ns3:_="">
    <xsd:import namespace="b56c1ba0-a1c2-4a53-85fa-7b8b0d6f1025"/>
    <xsd:import namespace="798f16ab-5b94-4383-b991-fd30b24dfbf2"/>
    <xsd:element name="properties">
      <xsd:complexType>
        <xsd:sequence>
          <xsd:element name="documentManagement">
            <xsd:complexType>
              <xsd:all>
                <xsd:element ref="ns2:CategoryTag1" minOccurs="0"/>
                <xsd:element ref="ns2:CategoryTag2" minOccurs="0"/>
                <xsd:element ref="ns2:CategoryTag3"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c1ba0-a1c2-4a53-85fa-7b8b0d6f1025" elementFormDefault="qualified">
    <xsd:import namespace="http://schemas.microsoft.com/office/2006/documentManagement/types"/>
    <xsd:import namespace="http://schemas.microsoft.com/office/infopath/2007/PartnerControls"/>
    <xsd:element name="CategoryTag1" ma:index="8" nillable="true" ma:displayName="Tag1" ma:internalName="CategoryTag1">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CategoryTag2" ma:index="9" nillable="true" ma:displayName="Tag2" ma:internalName="CategoryTag2">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CategoryTag3" ma:index="10" nillable="true" ma:displayName="Tag3" ma:internalName="CategoryTag3">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08ec21e9-19a1-4e51-8266-82527bcf334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8f16ab-5b94-4383-b991-fd30b24dfbf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e566508-a430-4559-9950-6bf1f8e85214}" ma:internalName="TaxCatchAll" ma:showField="CatchAllData" ma:web="798f16ab-5b94-4383-b991-fd30b24dfbf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9BDA9-98A4-413A-A461-88B9E827B8DD}">
  <ds:schemaRefs>
    <ds:schemaRef ds:uri="http://schemas.microsoft.com/sharepoint/v3/contenttype/forms"/>
  </ds:schemaRefs>
</ds:datastoreItem>
</file>

<file path=customXml/itemProps2.xml><?xml version="1.0" encoding="utf-8"?>
<ds:datastoreItem xmlns:ds="http://schemas.openxmlformats.org/officeDocument/2006/customXml" ds:itemID="{35C447C7-0AFA-471F-9D40-DDF8C148847B}">
  <ds:schemaRefs>
    <ds:schemaRef ds:uri="http://www.w3.org/XML/1998/namespace"/>
    <ds:schemaRef ds:uri="798f16ab-5b94-4383-b991-fd30b24dfbf2"/>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b56c1ba0-a1c2-4a53-85fa-7b8b0d6f1025"/>
    <ds:schemaRef ds:uri="http://purl.org/dc/dcmitype/"/>
  </ds:schemaRefs>
</ds:datastoreItem>
</file>

<file path=customXml/itemProps3.xml><?xml version="1.0" encoding="utf-8"?>
<ds:datastoreItem xmlns:ds="http://schemas.openxmlformats.org/officeDocument/2006/customXml" ds:itemID="{FB4D6B12-CA32-4037-BA04-0A713793E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6c1ba0-a1c2-4a53-85fa-7b8b0d6f1025"/>
    <ds:schemaRef ds:uri="798f16ab-5b94-4383-b991-fd30b24df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3376</TotalTime>
  <Words>2195</Words>
  <Application>Microsoft Office PowerPoint</Application>
  <PresentationFormat>画面に合わせる (4:3)</PresentationFormat>
  <Paragraphs>212</Paragraphs>
  <Slides>19</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19</vt:i4>
      </vt:variant>
    </vt:vector>
  </HeadingPairs>
  <TitlesOfParts>
    <vt:vector size="27" baseType="lpstr">
      <vt:lpstr>HG丸ｺﾞｼｯｸM-PRO</vt:lpstr>
      <vt:lpstr>Meiryo UI</vt:lpstr>
      <vt:lpstr>ＭＳ Ｐゴシック</vt:lpstr>
      <vt:lpstr>Yu Gothic UI</vt:lpstr>
      <vt:lpstr>メイリオ</vt:lpstr>
      <vt:lpstr>Arial</vt:lpstr>
      <vt:lpstr>MCP衛生委員会1105議題</vt:lpstr>
      <vt:lpstr>1_Confidential_Main template_Blue and Cool gray</vt:lpstr>
      <vt:lpstr>PowerPoint プレゼンテーション</vt:lpstr>
      <vt:lpstr>PowerPoint プレゼンテーション</vt:lpstr>
      <vt:lpstr>PowerPoint プレゼンテーション</vt:lpstr>
      <vt:lpstr>①労働災害・時間外労働・休暇取得状況報告 （２０２４年８月度）</vt:lpstr>
      <vt:lpstr>①労働災害・時間外労働・休暇取得状況報告 （２０２４年８月度）</vt:lpstr>
      <vt:lpstr>②ストレスチェック　本年度実施に向けての審議</vt:lpstr>
      <vt:lpstr>③「イキイキウォーキング2024 秋」 開催のご案内</vt:lpstr>
      <vt:lpstr>④「健康クイズ」 開催のご案内</vt:lpstr>
      <vt:lpstr>⑤他場所事故・災害情報について</vt:lpstr>
      <vt:lpstr>⑤他場所事故・災害情報について</vt:lpstr>
      <vt:lpstr>⑤他場所事故・災害情報について</vt:lpstr>
      <vt:lpstr>⑤他場所事故・災害情報について</vt:lpstr>
      <vt:lpstr>⑤他場所事故・災害情報について</vt:lpstr>
      <vt:lpstr>⑤他場所事故・災害情報について</vt:lpstr>
      <vt:lpstr>⑤他場所事故・災害情報について</vt:lpstr>
      <vt:lpstr>⑤他場所事故・災害情報について</vt:lpstr>
      <vt:lpstr>⑥今後について</vt:lpstr>
      <vt:lpstr>以上</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kanda yumi/2710985/神田　由美</dc:creator>
  <cp:lastModifiedBy>suzuki toshihiko/3804161/鈴木　俊彦</cp:lastModifiedBy>
  <cp:revision>2</cp:revision>
  <cp:lastPrinted>2024-07-16T04:38:10Z</cp:lastPrinted>
  <dcterms:created xsi:type="dcterms:W3CDTF">2021-07-19T09:59:54Z</dcterms:created>
  <dcterms:modified xsi:type="dcterms:W3CDTF">2024-09-17T04:50:24Z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0x0101007EF71B7DE714EE43A51B23AEA80B6908</vt:lpwstr>
  </property>
  <property fmtid="{D5CDD505-2E9C-101B-9397-08002B2CF9AE}" pid="3" name="MediaServiceImageTags">
    <vt:lpwstr/>
  </property>
</Properties>
</file>