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7"/>
  </p:notesMasterIdLst>
  <p:sldIdLst>
    <p:sldId id="360"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FFFF99"/>
    <a:srgbClr val="FFCCFF"/>
    <a:srgbClr val="FFFFFF"/>
    <a:srgbClr val="99CCFF"/>
    <a:srgbClr val="00FF00"/>
    <a:srgbClr val="CCFF99"/>
    <a:srgbClr val="FFFF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F1D00D-1B78-4B41-A4FB-A5159E1106BB}" v="60" dt="2025-01-15T09:41:35.7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40" autoAdjust="0"/>
    <p:restoredTop sz="96727" autoAdjust="0"/>
  </p:normalViewPr>
  <p:slideViewPr>
    <p:cSldViewPr snapToGrid="0">
      <p:cViewPr varScale="1">
        <p:scale>
          <a:sx n="87" d="100"/>
          <a:sy n="87" d="100"/>
        </p:scale>
        <p:origin x="52"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781FC2-FCE1-4C90-9BA5-2BB445D59D70}"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8FD6FB-DF8B-4A2E-9251-EEE62CDF76B9}" type="slidenum">
              <a:rPr kumimoji="1" lang="ja-JP" altLang="en-US" smtClean="0"/>
              <a:t>‹#›</a:t>
            </a:fld>
            <a:endParaRPr kumimoji="1" lang="ja-JP" altLang="en-US"/>
          </a:p>
        </p:txBody>
      </p:sp>
    </p:spTree>
    <p:extLst>
      <p:ext uri="{BB962C8B-B14F-4D97-AF65-F5344CB8AC3E}">
        <p14:creationId xmlns:p14="http://schemas.microsoft.com/office/powerpoint/2010/main" val="11870064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88FD6FB-DF8B-4A2E-9251-EEE62CDF76B9}" type="slidenum">
              <a:rPr kumimoji="1" lang="ja-JP" altLang="en-US" smtClean="0"/>
              <a:t>1</a:t>
            </a:fld>
            <a:endParaRPr kumimoji="1" lang="ja-JP" altLang="en-US"/>
          </a:p>
        </p:txBody>
      </p:sp>
    </p:spTree>
    <p:extLst>
      <p:ext uri="{BB962C8B-B14F-4D97-AF65-F5344CB8AC3E}">
        <p14:creationId xmlns:p14="http://schemas.microsoft.com/office/powerpoint/2010/main" val="2648103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A03B60-75A1-4976-A2D3-9198621D3934}"/>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785ED08-2633-465B-A4BD-91F346BD1BB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256196B-7601-4D90-BA64-BC10E3688907}"/>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AE93E991-9C64-4244-AE2F-C95B717F292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97089B2-48E4-4E7D-8097-8AFCD659B470}"/>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1441829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12B6FC-41DF-4329-A5D7-719C7CF234C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5CD3FF2-603F-438B-8A15-23EF119C760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7E709E-15AC-4E85-AA29-AE8919612AB8}"/>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2D4729D0-0CFF-47A5-9155-58C5673F40A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365114-0DD7-49BA-A88A-6A9FB72CE0D6}"/>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1954671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D14152E-5353-401C-B649-ACBB5221AE3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62465C9-2462-440C-B751-C32FF919ADCC}"/>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969A63E-D056-4BD7-83DE-1AA4B8B8EE36}"/>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E21B4C0B-E7DF-44F6-9F04-B278289FF36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99534B3-B18F-4CEA-B839-4A697541AC0F}"/>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731625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bg1"/>
        </a:solidFill>
        <a:effectLst/>
      </p:bgPr>
    </p:bg>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1A1BC9BC-7E85-1F07-EBFA-39A9BB38A2B7}"/>
              </a:ext>
            </a:extLst>
          </p:cNvPr>
          <p:cNvSpPr/>
          <p:nvPr userDrawn="1"/>
        </p:nvSpPr>
        <p:spPr>
          <a:xfrm>
            <a:off x="119063" y="728663"/>
            <a:ext cx="11953875" cy="6012000"/>
          </a:xfrm>
          <a:prstGeom prst="rect">
            <a:avLst/>
          </a:prstGeom>
          <a:solidFill>
            <a:srgbClr val="ECF1F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プレースホルダー 28">
            <a:extLst>
              <a:ext uri="{FF2B5EF4-FFF2-40B4-BE49-F238E27FC236}">
                <a16:creationId xmlns:a16="http://schemas.microsoft.com/office/drawing/2014/main" id="{AA5ACE5D-BCC4-7FAF-258F-580CB021B585}"/>
              </a:ext>
            </a:extLst>
          </p:cNvPr>
          <p:cNvSpPr>
            <a:spLocks noGrp="1"/>
          </p:cNvSpPr>
          <p:nvPr>
            <p:ph type="body" sz="quarter" idx="11" hasCustomPrompt="1"/>
          </p:nvPr>
        </p:nvSpPr>
        <p:spPr>
          <a:xfrm>
            <a:off x="516000" y="4188145"/>
            <a:ext cx="11160000" cy="476933"/>
          </a:xfrm>
          <a:prstGeom prst="rect">
            <a:avLst/>
          </a:prstGeom>
          <a:noFill/>
        </p:spPr>
        <p:txBody>
          <a:bodyPr wrap="square" lIns="270000" tIns="54000" rIns="234000" bIns="144000" anchor="t" anchorCtr="0">
            <a:spAutoFit/>
          </a:bodyPr>
          <a:lstStyle>
            <a:lvl1pPr marL="0" indent="0" defTabSz="158400">
              <a:lnSpc>
                <a:spcPct val="100000"/>
              </a:lnSpc>
              <a:spcBef>
                <a:spcPts val="500"/>
              </a:spcBef>
              <a:buNone/>
              <a:defRPr sz="1800" b="0" spc="-30" baseline="0">
                <a:latin typeface="+mj-lt"/>
                <a:ea typeface="+mj-ea"/>
              </a:defRPr>
            </a:lvl1pPr>
            <a:lvl2pPr marL="0" indent="0" defTabSz="158400">
              <a:buNone/>
              <a:defRPr sz="1400" b="1"/>
            </a:lvl2pPr>
            <a:lvl3pPr marL="0" indent="0" defTabSz="158400">
              <a:buNone/>
              <a:defRPr b="1"/>
            </a:lvl3pPr>
            <a:lvl4pPr marL="1371600" indent="0">
              <a:buNone/>
              <a:defRPr/>
            </a:lvl4pPr>
            <a:lvl5pPr marL="1828800" indent="0">
              <a:buNone/>
              <a:defRPr/>
            </a:lvl5pPr>
          </a:lstStyle>
          <a:p>
            <a:pPr lvl="0"/>
            <a:r>
              <a:rPr kumimoji="1" lang="en-US" altLang="ja-JP"/>
              <a:t>Subtitle text 18pt</a:t>
            </a:r>
          </a:p>
        </p:txBody>
      </p:sp>
      <p:sp>
        <p:nvSpPr>
          <p:cNvPr id="23" name="タイトル 22">
            <a:extLst>
              <a:ext uri="{FF2B5EF4-FFF2-40B4-BE49-F238E27FC236}">
                <a16:creationId xmlns:a16="http://schemas.microsoft.com/office/drawing/2014/main" id="{3A40C814-17D5-4A7E-7A78-30BC828E8294}"/>
              </a:ext>
            </a:extLst>
          </p:cNvPr>
          <p:cNvSpPr>
            <a:spLocks noGrp="1"/>
          </p:cNvSpPr>
          <p:nvPr>
            <p:ph type="title" hasCustomPrompt="1"/>
          </p:nvPr>
        </p:nvSpPr>
        <p:spPr>
          <a:xfrm>
            <a:off x="516000" y="2682555"/>
            <a:ext cx="11160000" cy="1492258"/>
          </a:xfrm>
        </p:spPr>
        <p:txBody>
          <a:bodyPr lIns="234000" tIns="234000" rIns="234000" bIns="125999" anchor="ctr"/>
          <a:lstStyle>
            <a:lvl1pPr>
              <a:defRPr sz="4000"/>
            </a:lvl1pPr>
          </a:lstStyle>
          <a:p>
            <a:r>
              <a:rPr lang="en-US" altLang="ja-JP" sz="4000"/>
              <a:t>Section title</a:t>
            </a:r>
            <a:br>
              <a:rPr lang="en-US" altLang="ja-JP" sz="4000"/>
            </a:br>
            <a:r>
              <a:rPr lang="en-US" altLang="ja-JP" sz="4000"/>
              <a:t>Arial 40pt / Line spacing 1</a:t>
            </a:r>
            <a:endParaRPr kumimoji="1" lang="ja-JP" altLang="en-US"/>
          </a:p>
        </p:txBody>
      </p:sp>
      <p:cxnSp>
        <p:nvCxnSpPr>
          <p:cNvPr id="10" name="直線コネクタ 9">
            <a:extLst>
              <a:ext uri="{FF2B5EF4-FFF2-40B4-BE49-F238E27FC236}">
                <a16:creationId xmlns:a16="http://schemas.microsoft.com/office/drawing/2014/main" id="{25D10DD9-2B3B-4B00-5F26-E421D0081912}"/>
              </a:ext>
            </a:extLst>
          </p:cNvPr>
          <p:cNvCxnSpPr>
            <a:cxnSpLocks/>
          </p:cNvCxnSpPr>
          <p:nvPr userDrawn="1"/>
        </p:nvCxnSpPr>
        <p:spPr>
          <a:xfrm>
            <a:off x="550714" y="6504987"/>
            <a:ext cx="0" cy="19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スライド番号プレースホルダー 3">
            <a:extLst>
              <a:ext uri="{FF2B5EF4-FFF2-40B4-BE49-F238E27FC236}">
                <a16:creationId xmlns:a16="http://schemas.microsoft.com/office/drawing/2014/main" id="{DE1F0C62-7BF4-1436-B1EA-28526CF3CF40}"/>
              </a:ext>
            </a:extLst>
          </p:cNvPr>
          <p:cNvSpPr>
            <a:spLocks noGrp="1"/>
          </p:cNvSpPr>
          <p:nvPr>
            <p:ph type="sldNum" sz="quarter" idx="4"/>
          </p:nvPr>
        </p:nvSpPr>
        <p:spPr>
          <a:xfrm>
            <a:off x="242501" y="6474646"/>
            <a:ext cx="343672" cy="239418"/>
          </a:xfrm>
          <a:prstGeom prst="rect">
            <a:avLst/>
          </a:prstGeom>
        </p:spPr>
        <p:txBody>
          <a:bodyPr vert="horz" lIns="0" tIns="45720" rIns="91440" bIns="45720" rtlCol="0" anchor="t" anchorCtr="0"/>
          <a:lstStyle>
            <a:lvl1pPr algn="l">
              <a:defRPr sz="1100">
                <a:solidFill>
                  <a:schemeClr val="tx1"/>
                </a:solidFill>
                <a:latin typeface="+mj-lt"/>
              </a:defRPr>
            </a:lvl1pPr>
          </a:lstStyle>
          <a:p>
            <a:fld id="{48394356-8693-4048-8EAF-2BF05B04AA80}" type="slidenum">
              <a:rPr lang="ja-JP" altLang="en-US" smtClean="0"/>
              <a:pPr/>
              <a:t>‹#›</a:t>
            </a:fld>
            <a:endParaRPr lang="ja-JP" altLang="en-US"/>
          </a:p>
        </p:txBody>
      </p:sp>
      <p:sp>
        <p:nvSpPr>
          <p:cNvPr id="17" name="フッター プレースホルダー 2">
            <a:extLst>
              <a:ext uri="{FF2B5EF4-FFF2-40B4-BE49-F238E27FC236}">
                <a16:creationId xmlns:a16="http://schemas.microsoft.com/office/drawing/2014/main" id="{0397DCAB-F6B9-B342-2AF3-8E3D3F333E39}"/>
              </a:ext>
            </a:extLst>
          </p:cNvPr>
          <p:cNvSpPr>
            <a:spLocks noGrp="1"/>
          </p:cNvSpPr>
          <p:nvPr>
            <p:ph type="ftr" sz="quarter" idx="3"/>
          </p:nvPr>
        </p:nvSpPr>
        <p:spPr>
          <a:xfrm>
            <a:off x="638758" y="6474646"/>
            <a:ext cx="4456805" cy="239418"/>
          </a:xfrm>
          <a:prstGeom prst="rect">
            <a:avLst/>
          </a:prstGeom>
        </p:spPr>
        <p:txBody>
          <a:bodyPr/>
          <a:lstStyle>
            <a:lvl1pPr algn="l">
              <a:defRPr sz="1100">
                <a:solidFill>
                  <a:schemeClr val="tx1"/>
                </a:solidFill>
              </a:defRPr>
            </a:lvl1pPr>
          </a:lstStyle>
          <a:p>
            <a:r>
              <a:rPr lang="en-US" altLang="ja-JP"/>
              <a:t>Mitsubishi Chemical 0000 Corporation   </a:t>
            </a:r>
            <a:endParaRPr lang="ja-JP" altLang="en-US"/>
          </a:p>
        </p:txBody>
      </p:sp>
    </p:spTree>
    <p:extLst>
      <p:ext uri="{BB962C8B-B14F-4D97-AF65-F5344CB8AC3E}">
        <p14:creationId xmlns:p14="http://schemas.microsoft.com/office/powerpoint/2010/main" val="4241431074"/>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1">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AE3E1CD6-5D8D-268E-42EC-A8EC858EBB44}"/>
              </a:ext>
            </a:extLst>
          </p:cNvPr>
          <p:cNvSpPr/>
          <p:nvPr userDrawn="1"/>
        </p:nvSpPr>
        <p:spPr>
          <a:xfrm>
            <a:off x="119063" y="6452663"/>
            <a:ext cx="11953875" cy="288000"/>
          </a:xfrm>
          <a:prstGeom prst="rect">
            <a:avLst/>
          </a:prstGeom>
          <a:solidFill>
            <a:srgbClr val="ECF1F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8626BE28-3A0E-DBF8-86C1-201ADE114DDE}"/>
              </a:ext>
            </a:extLst>
          </p:cNvPr>
          <p:cNvSpPr>
            <a:spLocks noGrp="1"/>
          </p:cNvSpPr>
          <p:nvPr>
            <p:ph type="title" hasCustomPrompt="1"/>
          </p:nvPr>
        </p:nvSpPr>
        <p:spPr>
          <a:xfrm>
            <a:off x="228988" y="188913"/>
            <a:ext cx="9000000" cy="540000"/>
          </a:xfrm>
        </p:spPr>
        <p:txBody>
          <a:bodyPr lIns="180000" tIns="72000" rIns="180000"/>
          <a:lstStyle>
            <a:lvl1pPr>
              <a:defRPr sz="2400"/>
            </a:lvl1pPr>
          </a:lstStyle>
          <a:p>
            <a:r>
              <a:rPr kumimoji="1" lang="en-US" altLang="ja-JP"/>
              <a:t>Title  Arial 24pt</a:t>
            </a:r>
            <a:endParaRPr kumimoji="1" lang="ja-JP" altLang="en-US"/>
          </a:p>
        </p:txBody>
      </p:sp>
      <p:cxnSp>
        <p:nvCxnSpPr>
          <p:cNvPr id="10" name="直線コネクタ 9">
            <a:extLst>
              <a:ext uri="{FF2B5EF4-FFF2-40B4-BE49-F238E27FC236}">
                <a16:creationId xmlns:a16="http://schemas.microsoft.com/office/drawing/2014/main" id="{E7E08365-6A34-7C6F-FC0A-1F2887B50CE6}"/>
              </a:ext>
            </a:extLst>
          </p:cNvPr>
          <p:cNvCxnSpPr>
            <a:cxnSpLocks/>
          </p:cNvCxnSpPr>
          <p:nvPr userDrawn="1"/>
        </p:nvCxnSpPr>
        <p:spPr>
          <a:xfrm>
            <a:off x="550714" y="6504987"/>
            <a:ext cx="0" cy="19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3">
            <a:extLst>
              <a:ext uri="{FF2B5EF4-FFF2-40B4-BE49-F238E27FC236}">
                <a16:creationId xmlns:a16="http://schemas.microsoft.com/office/drawing/2014/main" id="{9154874E-585B-8A05-2CDC-1474B6AEEBC6}"/>
              </a:ext>
            </a:extLst>
          </p:cNvPr>
          <p:cNvSpPr>
            <a:spLocks noGrp="1"/>
          </p:cNvSpPr>
          <p:nvPr>
            <p:ph type="sldNum" sz="quarter" idx="4"/>
          </p:nvPr>
        </p:nvSpPr>
        <p:spPr>
          <a:xfrm>
            <a:off x="242501" y="6474646"/>
            <a:ext cx="343672" cy="239418"/>
          </a:xfrm>
          <a:prstGeom prst="rect">
            <a:avLst/>
          </a:prstGeom>
        </p:spPr>
        <p:txBody>
          <a:bodyPr vert="horz" lIns="0" tIns="45720" rIns="91440" bIns="45720" rtlCol="0" anchor="t" anchorCtr="0"/>
          <a:lstStyle>
            <a:lvl1pPr algn="l">
              <a:defRPr sz="1100">
                <a:solidFill>
                  <a:schemeClr val="tx1"/>
                </a:solidFill>
                <a:latin typeface="+mj-lt"/>
              </a:defRPr>
            </a:lvl1pPr>
          </a:lstStyle>
          <a:p>
            <a:fld id="{48394356-8693-4048-8EAF-2BF05B04AA80}" type="slidenum">
              <a:rPr lang="ja-JP" altLang="en-US" smtClean="0"/>
              <a:pPr/>
              <a:t>‹#›</a:t>
            </a:fld>
            <a:endParaRPr lang="ja-JP" altLang="en-US"/>
          </a:p>
        </p:txBody>
      </p:sp>
      <p:sp>
        <p:nvSpPr>
          <p:cNvPr id="14" name="テキスト プレースホルダー 13">
            <a:extLst>
              <a:ext uri="{FF2B5EF4-FFF2-40B4-BE49-F238E27FC236}">
                <a16:creationId xmlns:a16="http://schemas.microsoft.com/office/drawing/2014/main" id="{27DF148C-7643-3E48-57EE-E10AAF0E4F80}"/>
              </a:ext>
            </a:extLst>
          </p:cNvPr>
          <p:cNvSpPr>
            <a:spLocks noGrp="1"/>
          </p:cNvSpPr>
          <p:nvPr>
            <p:ph type="body" sz="quarter" idx="11" hasCustomPrompt="1"/>
          </p:nvPr>
        </p:nvSpPr>
        <p:spPr>
          <a:xfrm>
            <a:off x="228988" y="1197288"/>
            <a:ext cx="11736000" cy="5040000"/>
          </a:xfrm>
        </p:spPr>
        <p:txBody>
          <a:bodyPr lIns="180000" tIns="72000" rIns="180000">
            <a:normAutofit/>
          </a:bodyPr>
          <a:lstStyle>
            <a:lvl1pPr marL="0" indent="0">
              <a:spcBef>
                <a:spcPts val="1000"/>
              </a:spcBef>
              <a:buNone/>
              <a:defRPr sz="1600">
                <a:latin typeface="+mn-lt"/>
              </a:defRPr>
            </a:lvl1pPr>
          </a:lstStyle>
          <a:p>
            <a:pPr lvl="0"/>
            <a:r>
              <a:rPr kumimoji="1" lang="en-US" altLang="ja-JP"/>
              <a:t>Text Arial 16pt / Line spacing 1.5</a:t>
            </a:r>
            <a:endParaRPr kumimoji="1" lang="ja-JP" altLang="en-US"/>
          </a:p>
        </p:txBody>
      </p:sp>
      <p:sp>
        <p:nvSpPr>
          <p:cNvPr id="11" name="フッター プレースホルダー 2">
            <a:extLst>
              <a:ext uri="{FF2B5EF4-FFF2-40B4-BE49-F238E27FC236}">
                <a16:creationId xmlns:a16="http://schemas.microsoft.com/office/drawing/2014/main" id="{9B73906A-71C3-6DE2-A8BC-3EF36EC25DF9}"/>
              </a:ext>
            </a:extLst>
          </p:cNvPr>
          <p:cNvSpPr>
            <a:spLocks noGrp="1"/>
          </p:cNvSpPr>
          <p:nvPr>
            <p:ph type="ftr" sz="quarter" idx="3"/>
          </p:nvPr>
        </p:nvSpPr>
        <p:spPr>
          <a:xfrm>
            <a:off x="638758" y="6474646"/>
            <a:ext cx="4456805" cy="239418"/>
          </a:xfrm>
          <a:prstGeom prst="rect">
            <a:avLst/>
          </a:prstGeom>
        </p:spPr>
        <p:txBody>
          <a:bodyPr/>
          <a:lstStyle>
            <a:lvl1pPr algn="l">
              <a:defRPr sz="1100">
                <a:solidFill>
                  <a:schemeClr val="tx1"/>
                </a:solidFill>
              </a:defRPr>
            </a:lvl1pPr>
          </a:lstStyle>
          <a:p>
            <a:r>
              <a:rPr lang="en-US" altLang="ja-JP"/>
              <a:t>Mitsubishi Chemical 0000 Corporation   </a:t>
            </a:r>
            <a:endParaRPr lang="ja-JP" altLang="en-US"/>
          </a:p>
        </p:txBody>
      </p:sp>
    </p:spTree>
    <p:extLst>
      <p:ext uri="{BB962C8B-B14F-4D97-AF65-F5344CB8AC3E}">
        <p14:creationId xmlns:p14="http://schemas.microsoft.com/office/powerpoint/2010/main" val="3434985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2">
    <p:spTree>
      <p:nvGrpSpPr>
        <p:cNvPr id="1" name=""/>
        <p:cNvGrpSpPr/>
        <p:nvPr/>
      </p:nvGrpSpPr>
      <p:grpSpPr>
        <a:xfrm>
          <a:off x="0" y="0"/>
          <a:ext cx="0" cy="0"/>
          <a:chOff x="0" y="0"/>
          <a:chExt cx="0" cy="0"/>
        </a:xfrm>
      </p:grpSpPr>
      <p:sp>
        <p:nvSpPr>
          <p:cNvPr id="16" name="テキスト プレースホルダー 13">
            <a:extLst>
              <a:ext uri="{FF2B5EF4-FFF2-40B4-BE49-F238E27FC236}">
                <a16:creationId xmlns:a16="http://schemas.microsoft.com/office/drawing/2014/main" id="{00F0339F-31B1-E853-007B-4316C81C0E2E}"/>
              </a:ext>
            </a:extLst>
          </p:cNvPr>
          <p:cNvSpPr>
            <a:spLocks noGrp="1"/>
          </p:cNvSpPr>
          <p:nvPr>
            <p:ph type="body" sz="quarter" idx="11" hasCustomPrompt="1"/>
          </p:nvPr>
        </p:nvSpPr>
        <p:spPr>
          <a:xfrm>
            <a:off x="228988" y="1197288"/>
            <a:ext cx="5760000" cy="5040000"/>
          </a:xfrm>
        </p:spPr>
        <p:txBody>
          <a:bodyPr lIns="180000" tIns="72000" rIns="180000">
            <a:normAutofit/>
          </a:bodyPr>
          <a:lstStyle>
            <a:lvl1pPr marL="0" indent="0">
              <a:spcBef>
                <a:spcPts val="1000"/>
              </a:spcBef>
              <a:buNone/>
              <a:defRPr sz="1600">
                <a:latin typeface="+mn-lt"/>
              </a:defRPr>
            </a:lvl1pPr>
          </a:lstStyle>
          <a:p>
            <a:pPr lvl="0"/>
            <a:r>
              <a:rPr kumimoji="1" lang="en-US" altLang="ja-JP"/>
              <a:t>Text Arial 16pt / Line spacing 1.5</a:t>
            </a:r>
            <a:endParaRPr kumimoji="1" lang="ja-JP" altLang="en-US"/>
          </a:p>
        </p:txBody>
      </p:sp>
      <p:sp>
        <p:nvSpPr>
          <p:cNvPr id="20" name="テキスト プレースホルダー 13">
            <a:extLst>
              <a:ext uri="{FF2B5EF4-FFF2-40B4-BE49-F238E27FC236}">
                <a16:creationId xmlns:a16="http://schemas.microsoft.com/office/drawing/2014/main" id="{8B8C0042-761E-BFFD-163D-6ADF21538D65}"/>
              </a:ext>
            </a:extLst>
          </p:cNvPr>
          <p:cNvSpPr>
            <a:spLocks noGrp="1"/>
          </p:cNvSpPr>
          <p:nvPr>
            <p:ph type="body" sz="quarter" idx="12" hasCustomPrompt="1"/>
          </p:nvPr>
        </p:nvSpPr>
        <p:spPr>
          <a:xfrm>
            <a:off x="6204988" y="1197288"/>
            <a:ext cx="5760000" cy="5040000"/>
          </a:xfrm>
        </p:spPr>
        <p:txBody>
          <a:bodyPr lIns="180000" tIns="72000" rIns="180000">
            <a:normAutofit/>
          </a:bodyPr>
          <a:lstStyle>
            <a:lvl1pPr marL="0" indent="0">
              <a:spcBef>
                <a:spcPts val="1000"/>
              </a:spcBef>
              <a:buNone/>
              <a:defRPr sz="1600">
                <a:latin typeface="+mn-lt"/>
              </a:defRPr>
            </a:lvl1pPr>
          </a:lstStyle>
          <a:p>
            <a:pPr lvl="0"/>
            <a:r>
              <a:rPr kumimoji="1" lang="en-US" altLang="ja-JP"/>
              <a:t>Text Arial 16pt / Line spacing 1.5</a:t>
            </a:r>
            <a:endParaRPr kumimoji="1" lang="ja-JP" altLang="en-US"/>
          </a:p>
        </p:txBody>
      </p:sp>
      <p:sp>
        <p:nvSpPr>
          <p:cNvPr id="18" name="正方形/長方形 17">
            <a:extLst>
              <a:ext uri="{FF2B5EF4-FFF2-40B4-BE49-F238E27FC236}">
                <a16:creationId xmlns:a16="http://schemas.microsoft.com/office/drawing/2014/main" id="{17DB059A-993A-AA54-0335-384E00B89AAC}"/>
              </a:ext>
            </a:extLst>
          </p:cNvPr>
          <p:cNvSpPr/>
          <p:nvPr userDrawn="1"/>
        </p:nvSpPr>
        <p:spPr>
          <a:xfrm>
            <a:off x="119063" y="6452663"/>
            <a:ext cx="11953875" cy="288000"/>
          </a:xfrm>
          <a:prstGeom prst="rect">
            <a:avLst/>
          </a:prstGeom>
          <a:solidFill>
            <a:srgbClr val="ECF1F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a:extLst>
              <a:ext uri="{FF2B5EF4-FFF2-40B4-BE49-F238E27FC236}">
                <a16:creationId xmlns:a16="http://schemas.microsoft.com/office/drawing/2014/main" id="{5871354C-6BF6-FA2E-3C77-84B364ABC070}"/>
              </a:ext>
            </a:extLst>
          </p:cNvPr>
          <p:cNvCxnSpPr>
            <a:cxnSpLocks/>
          </p:cNvCxnSpPr>
          <p:nvPr userDrawn="1"/>
        </p:nvCxnSpPr>
        <p:spPr>
          <a:xfrm>
            <a:off x="550714" y="6504987"/>
            <a:ext cx="0" cy="19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スライド番号プレースホルダー 3">
            <a:extLst>
              <a:ext uri="{FF2B5EF4-FFF2-40B4-BE49-F238E27FC236}">
                <a16:creationId xmlns:a16="http://schemas.microsoft.com/office/drawing/2014/main" id="{BD9A1FA5-B487-E837-4D52-49908F72E19E}"/>
              </a:ext>
            </a:extLst>
          </p:cNvPr>
          <p:cNvSpPr>
            <a:spLocks noGrp="1"/>
          </p:cNvSpPr>
          <p:nvPr>
            <p:ph type="sldNum" sz="quarter" idx="4"/>
          </p:nvPr>
        </p:nvSpPr>
        <p:spPr>
          <a:xfrm>
            <a:off x="242501" y="6474646"/>
            <a:ext cx="343672" cy="239418"/>
          </a:xfrm>
          <a:prstGeom prst="rect">
            <a:avLst/>
          </a:prstGeom>
        </p:spPr>
        <p:txBody>
          <a:bodyPr vert="horz" lIns="0" tIns="45720" rIns="91440" bIns="45720" rtlCol="0" anchor="t" anchorCtr="0"/>
          <a:lstStyle>
            <a:lvl1pPr algn="l">
              <a:defRPr sz="1100">
                <a:solidFill>
                  <a:schemeClr val="tx1"/>
                </a:solidFill>
                <a:latin typeface="+mj-lt"/>
              </a:defRPr>
            </a:lvl1pPr>
          </a:lstStyle>
          <a:p>
            <a:fld id="{48394356-8693-4048-8EAF-2BF05B04AA80}" type="slidenum">
              <a:rPr lang="ja-JP" altLang="en-US" smtClean="0"/>
              <a:pPr/>
              <a:t>‹#›</a:t>
            </a:fld>
            <a:endParaRPr lang="ja-JP" altLang="en-US"/>
          </a:p>
        </p:txBody>
      </p:sp>
      <p:sp>
        <p:nvSpPr>
          <p:cNvPr id="27" name="タイトル 1">
            <a:extLst>
              <a:ext uri="{FF2B5EF4-FFF2-40B4-BE49-F238E27FC236}">
                <a16:creationId xmlns:a16="http://schemas.microsoft.com/office/drawing/2014/main" id="{C110D1E5-059B-3DCB-C82A-5F8E88B7FB76}"/>
              </a:ext>
            </a:extLst>
          </p:cNvPr>
          <p:cNvSpPr>
            <a:spLocks noGrp="1"/>
          </p:cNvSpPr>
          <p:nvPr>
            <p:ph type="title" hasCustomPrompt="1"/>
          </p:nvPr>
        </p:nvSpPr>
        <p:spPr>
          <a:xfrm>
            <a:off x="228988" y="188913"/>
            <a:ext cx="9000000" cy="540000"/>
          </a:xfrm>
        </p:spPr>
        <p:txBody>
          <a:bodyPr lIns="180000" tIns="72000" rIns="180000"/>
          <a:lstStyle>
            <a:lvl1pPr>
              <a:defRPr sz="2400"/>
            </a:lvl1pPr>
          </a:lstStyle>
          <a:p>
            <a:r>
              <a:rPr kumimoji="1" lang="en-US" altLang="ja-JP"/>
              <a:t>Title  Arial 24pt</a:t>
            </a:r>
            <a:endParaRPr kumimoji="1" lang="ja-JP" altLang="en-US"/>
          </a:p>
        </p:txBody>
      </p:sp>
      <p:sp>
        <p:nvSpPr>
          <p:cNvPr id="10" name="フッター プレースホルダー 2">
            <a:extLst>
              <a:ext uri="{FF2B5EF4-FFF2-40B4-BE49-F238E27FC236}">
                <a16:creationId xmlns:a16="http://schemas.microsoft.com/office/drawing/2014/main" id="{F9D6B515-4B40-5A7C-4E93-A772ADB5912C}"/>
              </a:ext>
            </a:extLst>
          </p:cNvPr>
          <p:cNvSpPr>
            <a:spLocks noGrp="1"/>
          </p:cNvSpPr>
          <p:nvPr>
            <p:ph type="ftr" sz="quarter" idx="3"/>
          </p:nvPr>
        </p:nvSpPr>
        <p:spPr>
          <a:xfrm>
            <a:off x="638758" y="6474646"/>
            <a:ext cx="4456805" cy="239418"/>
          </a:xfrm>
          <a:prstGeom prst="rect">
            <a:avLst/>
          </a:prstGeom>
        </p:spPr>
        <p:txBody>
          <a:bodyPr/>
          <a:lstStyle>
            <a:lvl1pPr algn="l">
              <a:defRPr sz="1100">
                <a:solidFill>
                  <a:schemeClr val="tx1"/>
                </a:solidFill>
              </a:defRPr>
            </a:lvl1pPr>
          </a:lstStyle>
          <a:p>
            <a:r>
              <a:rPr lang="en-US" altLang="ja-JP"/>
              <a:t>Mitsubishi Chemical 0000 Corporation   </a:t>
            </a:r>
            <a:endParaRPr lang="ja-JP" altLang="en-US"/>
          </a:p>
        </p:txBody>
      </p:sp>
    </p:spTree>
    <p:extLst>
      <p:ext uri="{BB962C8B-B14F-4D97-AF65-F5344CB8AC3E}">
        <p14:creationId xmlns:p14="http://schemas.microsoft.com/office/powerpoint/2010/main" val="29103515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3">
    <p:spTree>
      <p:nvGrpSpPr>
        <p:cNvPr id="1" name=""/>
        <p:cNvGrpSpPr/>
        <p:nvPr/>
      </p:nvGrpSpPr>
      <p:grpSpPr>
        <a:xfrm>
          <a:off x="0" y="0"/>
          <a:ext cx="0" cy="0"/>
          <a:chOff x="0" y="0"/>
          <a:chExt cx="0" cy="0"/>
        </a:xfrm>
      </p:grpSpPr>
      <p:sp>
        <p:nvSpPr>
          <p:cNvPr id="17" name="図プレースホルダー 3">
            <a:extLst>
              <a:ext uri="{FF2B5EF4-FFF2-40B4-BE49-F238E27FC236}">
                <a16:creationId xmlns:a16="http://schemas.microsoft.com/office/drawing/2014/main" id="{25496A93-1D62-25AF-574D-09D81F48E3DC}"/>
              </a:ext>
            </a:extLst>
          </p:cNvPr>
          <p:cNvSpPr>
            <a:spLocks noGrp="1"/>
          </p:cNvSpPr>
          <p:nvPr>
            <p:ph type="pic" sz="quarter" idx="13" hasCustomPrompt="1"/>
          </p:nvPr>
        </p:nvSpPr>
        <p:spPr>
          <a:xfrm>
            <a:off x="228988" y="1197288"/>
            <a:ext cx="11736000" cy="5040000"/>
          </a:xfrm>
        </p:spPr>
        <p:txBody>
          <a:bodyPr lIns="180000" tIns="72000" rIns="180000">
            <a:normAutofit/>
          </a:bodyPr>
          <a:lstStyle>
            <a:lvl1pPr>
              <a:buNone/>
              <a:defRPr sz="1600"/>
            </a:lvl1pPr>
          </a:lstStyle>
          <a:p>
            <a:pPr lvl="0"/>
            <a:r>
              <a:rPr kumimoji="1" lang="en-US" altLang="ja-JP"/>
              <a:t> Picture, graphic</a:t>
            </a:r>
            <a:endParaRPr kumimoji="1" lang="ja-JP" altLang="en-US"/>
          </a:p>
        </p:txBody>
      </p:sp>
      <p:sp>
        <p:nvSpPr>
          <p:cNvPr id="18" name="正方形/長方形 17">
            <a:extLst>
              <a:ext uri="{FF2B5EF4-FFF2-40B4-BE49-F238E27FC236}">
                <a16:creationId xmlns:a16="http://schemas.microsoft.com/office/drawing/2014/main" id="{1A18FD81-88FA-8D10-93A4-CA0238D592BD}"/>
              </a:ext>
            </a:extLst>
          </p:cNvPr>
          <p:cNvSpPr/>
          <p:nvPr userDrawn="1"/>
        </p:nvSpPr>
        <p:spPr>
          <a:xfrm>
            <a:off x="119063" y="6452663"/>
            <a:ext cx="11953875" cy="288000"/>
          </a:xfrm>
          <a:prstGeom prst="rect">
            <a:avLst/>
          </a:prstGeom>
          <a:solidFill>
            <a:srgbClr val="ECF1F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a:extLst>
              <a:ext uri="{FF2B5EF4-FFF2-40B4-BE49-F238E27FC236}">
                <a16:creationId xmlns:a16="http://schemas.microsoft.com/office/drawing/2014/main" id="{EEA4F11D-ADDD-D51A-E30D-BAE8D43EB1FA}"/>
              </a:ext>
            </a:extLst>
          </p:cNvPr>
          <p:cNvCxnSpPr>
            <a:cxnSpLocks/>
          </p:cNvCxnSpPr>
          <p:nvPr userDrawn="1"/>
        </p:nvCxnSpPr>
        <p:spPr>
          <a:xfrm>
            <a:off x="550714" y="6504987"/>
            <a:ext cx="0" cy="19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スライド番号プレースホルダー 3">
            <a:extLst>
              <a:ext uri="{FF2B5EF4-FFF2-40B4-BE49-F238E27FC236}">
                <a16:creationId xmlns:a16="http://schemas.microsoft.com/office/drawing/2014/main" id="{5A7337B3-8626-D6AB-2DD1-FE9C59C99FD4}"/>
              </a:ext>
            </a:extLst>
          </p:cNvPr>
          <p:cNvSpPr>
            <a:spLocks noGrp="1"/>
          </p:cNvSpPr>
          <p:nvPr>
            <p:ph type="sldNum" sz="quarter" idx="4"/>
          </p:nvPr>
        </p:nvSpPr>
        <p:spPr>
          <a:xfrm>
            <a:off x="242501" y="6474646"/>
            <a:ext cx="343672" cy="239418"/>
          </a:xfrm>
          <a:prstGeom prst="rect">
            <a:avLst/>
          </a:prstGeom>
        </p:spPr>
        <p:txBody>
          <a:bodyPr vert="horz" lIns="0" tIns="45720" rIns="91440" bIns="45720" rtlCol="0" anchor="t" anchorCtr="0"/>
          <a:lstStyle>
            <a:lvl1pPr algn="l">
              <a:defRPr sz="1100">
                <a:solidFill>
                  <a:schemeClr val="tx1"/>
                </a:solidFill>
                <a:latin typeface="+mj-lt"/>
              </a:defRPr>
            </a:lvl1pPr>
          </a:lstStyle>
          <a:p>
            <a:fld id="{48394356-8693-4048-8EAF-2BF05B04AA80}" type="slidenum">
              <a:rPr lang="ja-JP" altLang="en-US" smtClean="0"/>
              <a:pPr/>
              <a:t>‹#›</a:t>
            </a:fld>
            <a:endParaRPr lang="ja-JP" altLang="en-US"/>
          </a:p>
        </p:txBody>
      </p:sp>
      <p:sp>
        <p:nvSpPr>
          <p:cNvPr id="25" name="タイトル 1">
            <a:extLst>
              <a:ext uri="{FF2B5EF4-FFF2-40B4-BE49-F238E27FC236}">
                <a16:creationId xmlns:a16="http://schemas.microsoft.com/office/drawing/2014/main" id="{D0C5C39E-7B06-5A51-5416-D8DBDF12A954}"/>
              </a:ext>
            </a:extLst>
          </p:cNvPr>
          <p:cNvSpPr>
            <a:spLocks noGrp="1"/>
          </p:cNvSpPr>
          <p:nvPr>
            <p:ph type="title" hasCustomPrompt="1"/>
          </p:nvPr>
        </p:nvSpPr>
        <p:spPr>
          <a:xfrm>
            <a:off x="228988" y="188913"/>
            <a:ext cx="9000000" cy="540000"/>
          </a:xfrm>
        </p:spPr>
        <p:txBody>
          <a:bodyPr lIns="180000" tIns="72000" rIns="180000"/>
          <a:lstStyle>
            <a:lvl1pPr>
              <a:defRPr sz="2400"/>
            </a:lvl1pPr>
          </a:lstStyle>
          <a:p>
            <a:r>
              <a:rPr kumimoji="1" lang="en-US" altLang="ja-JP"/>
              <a:t>Title  Arial 24pt</a:t>
            </a:r>
            <a:endParaRPr kumimoji="1" lang="ja-JP" altLang="en-US"/>
          </a:p>
        </p:txBody>
      </p:sp>
      <p:sp>
        <p:nvSpPr>
          <p:cNvPr id="9" name="フッター プレースホルダー 2">
            <a:extLst>
              <a:ext uri="{FF2B5EF4-FFF2-40B4-BE49-F238E27FC236}">
                <a16:creationId xmlns:a16="http://schemas.microsoft.com/office/drawing/2014/main" id="{4DE674D0-D653-B2BE-0C77-927C85C6F9A2}"/>
              </a:ext>
            </a:extLst>
          </p:cNvPr>
          <p:cNvSpPr>
            <a:spLocks noGrp="1"/>
          </p:cNvSpPr>
          <p:nvPr>
            <p:ph type="ftr" sz="quarter" idx="3"/>
          </p:nvPr>
        </p:nvSpPr>
        <p:spPr>
          <a:xfrm>
            <a:off x="638758" y="6474646"/>
            <a:ext cx="4456805" cy="239418"/>
          </a:xfrm>
          <a:prstGeom prst="rect">
            <a:avLst/>
          </a:prstGeom>
        </p:spPr>
        <p:txBody>
          <a:bodyPr/>
          <a:lstStyle>
            <a:lvl1pPr algn="l">
              <a:defRPr sz="1100">
                <a:solidFill>
                  <a:schemeClr val="tx1"/>
                </a:solidFill>
              </a:defRPr>
            </a:lvl1pPr>
          </a:lstStyle>
          <a:p>
            <a:r>
              <a:rPr lang="en-US" altLang="ja-JP"/>
              <a:t>Mitsubishi Chemical 0000 Corporation   </a:t>
            </a:r>
            <a:endParaRPr lang="ja-JP" altLang="en-US"/>
          </a:p>
        </p:txBody>
      </p:sp>
    </p:spTree>
    <p:extLst>
      <p:ext uri="{BB962C8B-B14F-4D97-AF65-F5344CB8AC3E}">
        <p14:creationId xmlns:p14="http://schemas.microsoft.com/office/powerpoint/2010/main" val="39945122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pic 1">
    <p:spTree>
      <p:nvGrpSpPr>
        <p:cNvPr id="1" name=""/>
        <p:cNvGrpSpPr/>
        <p:nvPr/>
      </p:nvGrpSpPr>
      <p:grpSpPr>
        <a:xfrm>
          <a:off x="0" y="0"/>
          <a:ext cx="0" cy="0"/>
          <a:chOff x="0" y="0"/>
          <a:chExt cx="0" cy="0"/>
        </a:xfrm>
      </p:grpSpPr>
      <p:sp>
        <p:nvSpPr>
          <p:cNvPr id="22" name="テキスト プレースホルダー 13">
            <a:extLst>
              <a:ext uri="{FF2B5EF4-FFF2-40B4-BE49-F238E27FC236}">
                <a16:creationId xmlns:a16="http://schemas.microsoft.com/office/drawing/2014/main" id="{127C7B05-3C0F-B20D-2360-54A754ACA7E7}"/>
              </a:ext>
            </a:extLst>
          </p:cNvPr>
          <p:cNvSpPr>
            <a:spLocks noGrp="1"/>
          </p:cNvSpPr>
          <p:nvPr>
            <p:ph type="body" sz="quarter" idx="11" hasCustomPrompt="1"/>
          </p:nvPr>
        </p:nvSpPr>
        <p:spPr>
          <a:xfrm>
            <a:off x="2604988" y="1203105"/>
            <a:ext cx="9360000" cy="432000"/>
          </a:xfrm>
        </p:spPr>
        <p:txBody>
          <a:bodyPr lIns="180000" tIns="72000" rIns="180000" anchor="t">
            <a:noAutofit/>
          </a:bodyPr>
          <a:lstStyle>
            <a:lvl1pPr marL="0" indent="0">
              <a:lnSpc>
                <a:spcPct val="100000"/>
              </a:lnSpc>
              <a:spcBef>
                <a:spcPts val="400"/>
              </a:spcBef>
              <a:buNone/>
              <a:defRPr sz="1800" b="1">
                <a:latin typeface="+mn-lt"/>
              </a:defRPr>
            </a:lvl1pPr>
            <a:lvl4pPr marL="1080000" indent="0">
              <a:lnSpc>
                <a:spcPct val="100000"/>
              </a:lnSpc>
              <a:spcBef>
                <a:spcPts val="400"/>
              </a:spcBef>
              <a:buNone/>
              <a:defRPr sz="1400"/>
            </a:lvl4pPr>
          </a:lstStyle>
          <a:p>
            <a:pPr lvl="0"/>
            <a:r>
              <a:rPr kumimoji="1" lang="en-US" altLang="ja-JP"/>
              <a:t>1. Topic title  Arial 18pt</a:t>
            </a:r>
          </a:p>
        </p:txBody>
      </p:sp>
      <p:sp>
        <p:nvSpPr>
          <p:cNvPr id="16" name="テキスト プレースホルダー 13">
            <a:extLst>
              <a:ext uri="{FF2B5EF4-FFF2-40B4-BE49-F238E27FC236}">
                <a16:creationId xmlns:a16="http://schemas.microsoft.com/office/drawing/2014/main" id="{08E509E5-6002-968F-9689-949702FAAA3C}"/>
              </a:ext>
            </a:extLst>
          </p:cNvPr>
          <p:cNvSpPr>
            <a:spLocks noGrp="1"/>
          </p:cNvSpPr>
          <p:nvPr>
            <p:ph type="body" sz="quarter" idx="17" hasCustomPrompt="1"/>
          </p:nvPr>
        </p:nvSpPr>
        <p:spPr>
          <a:xfrm>
            <a:off x="3324988" y="1656914"/>
            <a:ext cx="8640000" cy="396000"/>
          </a:xfrm>
        </p:spPr>
        <p:txBody>
          <a:bodyPr lIns="180000" tIns="72000" rIns="180000" anchor="t">
            <a:noAutofit/>
          </a:bodyPr>
          <a:lstStyle>
            <a:lvl1pPr marL="0" indent="0">
              <a:lnSpc>
                <a:spcPct val="100000"/>
              </a:lnSpc>
              <a:spcBef>
                <a:spcPts val="400"/>
              </a:spcBef>
              <a:buNone/>
              <a:defRPr sz="1600" b="0">
                <a:latin typeface="+mn-lt"/>
              </a:defRPr>
            </a:lvl1pPr>
            <a:lvl4pPr marL="1080000" indent="0">
              <a:lnSpc>
                <a:spcPct val="100000"/>
              </a:lnSpc>
              <a:spcBef>
                <a:spcPts val="400"/>
              </a:spcBef>
              <a:buNone/>
              <a:defRPr sz="1400"/>
            </a:lvl4pPr>
          </a:lstStyle>
          <a:p>
            <a:pPr lvl="0"/>
            <a:r>
              <a:rPr kumimoji="1" lang="en-US" altLang="ja-JP"/>
              <a:t>Subtopic text  Arial 16pt</a:t>
            </a:r>
          </a:p>
        </p:txBody>
      </p:sp>
      <p:sp>
        <p:nvSpPr>
          <p:cNvPr id="25" name="正方形/長方形 24">
            <a:extLst>
              <a:ext uri="{FF2B5EF4-FFF2-40B4-BE49-F238E27FC236}">
                <a16:creationId xmlns:a16="http://schemas.microsoft.com/office/drawing/2014/main" id="{BA4C5561-56F1-2BE3-183C-F2F6B7D263C1}"/>
              </a:ext>
            </a:extLst>
          </p:cNvPr>
          <p:cNvSpPr/>
          <p:nvPr userDrawn="1"/>
        </p:nvSpPr>
        <p:spPr>
          <a:xfrm>
            <a:off x="119063" y="6452663"/>
            <a:ext cx="11953875" cy="288000"/>
          </a:xfrm>
          <a:prstGeom prst="rect">
            <a:avLst/>
          </a:prstGeom>
          <a:solidFill>
            <a:srgbClr val="ECF1F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a:extLst>
              <a:ext uri="{FF2B5EF4-FFF2-40B4-BE49-F238E27FC236}">
                <a16:creationId xmlns:a16="http://schemas.microsoft.com/office/drawing/2014/main" id="{59B74494-99C6-7456-B8EB-CA07D45A6FE5}"/>
              </a:ext>
            </a:extLst>
          </p:cNvPr>
          <p:cNvCxnSpPr>
            <a:cxnSpLocks/>
          </p:cNvCxnSpPr>
          <p:nvPr userDrawn="1"/>
        </p:nvCxnSpPr>
        <p:spPr>
          <a:xfrm>
            <a:off x="550714" y="6504987"/>
            <a:ext cx="0" cy="19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スライド番号プレースホルダー 3">
            <a:extLst>
              <a:ext uri="{FF2B5EF4-FFF2-40B4-BE49-F238E27FC236}">
                <a16:creationId xmlns:a16="http://schemas.microsoft.com/office/drawing/2014/main" id="{4E8E9449-5E24-597D-2466-BC4A4D331AB9}"/>
              </a:ext>
            </a:extLst>
          </p:cNvPr>
          <p:cNvSpPr>
            <a:spLocks noGrp="1"/>
          </p:cNvSpPr>
          <p:nvPr>
            <p:ph type="sldNum" sz="quarter" idx="4"/>
          </p:nvPr>
        </p:nvSpPr>
        <p:spPr>
          <a:xfrm>
            <a:off x="242501" y="6474646"/>
            <a:ext cx="343672" cy="239418"/>
          </a:xfrm>
          <a:prstGeom prst="rect">
            <a:avLst/>
          </a:prstGeom>
        </p:spPr>
        <p:txBody>
          <a:bodyPr vert="horz" lIns="0" tIns="45720" rIns="91440" bIns="45720" rtlCol="0" anchor="t" anchorCtr="0"/>
          <a:lstStyle>
            <a:lvl1pPr algn="l">
              <a:defRPr sz="1100">
                <a:solidFill>
                  <a:schemeClr val="tx1"/>
                </a:solidFill>
                <a:latin typeface="+mj-lt"/>
              </a:defRPr>
            </a:lvl1pPr>
          </a:lstStyle>
          <a:p>
            <a:fld id="{48394356-8693-4048-8EAF-2BF05B04AA80}" type="slidenum">
              <a:rPr lang="ja-JP" altLang="en-US" smtClean="0"/>
              <a:pPr/>
              <a:t>‹#›</a:t>
            </a:fld>
            <a:endParaRPr lang="ja-JP" altLang="en-US"/>
          </a:p>
        </p:txBody>
      </p:sp>
      <p:sp>
        <p:nvSpPr>
          <p:cNvPr id="36" name="テキスト プレースホルダー 13">
            <a:extLst>
              <a:ext uri="{FF2B5EF4-FFF2-40B4-BE49-F238E27FC236}">
                <a16:creationId xmlns:a16="http://schemas.microsoft.com/office/drawing/2014/main" id="{862BB816-54BD-4205-E9D3-A4AB25995AD7}"/>
              </a:ext>
            </a:extLst>
          </p:cNvPr>
          <p:cNvSpPr>
            <a:spLocks noGrp="1"/>
          </p:cNvSpPr>
          <p:nvPr>
            <p:ph type="body" sz="quarter" idx="18" hasCustomPrompt="1"/>
          </p:nvPr>
        </p:nvSpPr>
        <p:spPr>
          <a:xfrm>
            <a:off x="2604988" y="2254032"/>
            <a:ext cx="9360000" cy="432000"/>
          </a:xfrm>
        </p:spPr>
        <p:txBody>
          <a:bodyPr lIns="180000" tIns="72000" rIns="180000" anchor="t">
            <a:noAutofit/>
          </a:bodyPr>
          <a:lstStyle>
            <a:lvl1pPr marL="0" indent="0">
              <a:lnSpc>
                <a:spcPct val="100000"/>
              </a:lnSpc>
              <a:spcBef>
                <a:spcPts val="400"/>
              </a:spcBef>
              <a:buNone/>
              <a:defRPr sz="1800" b="1">
                <a:latin typeface="+mn-lt"/>
              </a:defRPr>
            </a:lvl1pPr>
            <a:lvl4pPr marL="1080000" indent="0">
              <a:lnSpc>
                <a:spcPct val="100000"/>
              </a:lnSpc>
              <a:spcBef>
                <a:spcPts val="400"/>
              </a:spcBef>
              <a:buNone/>
              <a:defRPr sz="1400"/>
            </a:lvl4pPr>
          </a:lstStyle>
          <a:p>
            <a:pPr lvl="0"/>
            <a:r>
              <a:rPr kumimoji="1" lang="en-US" altLang="ja-JP"/>
              <a:t>2. Topic title</a:t>
            </a:r>
          </a:p>
        </p:txBody>
      </p:sp>
      <p:sp>
        <p:nvSpPr>
          <p:cNvPr id="37" name="テキスト プレースホルダー 13">
            <a:extLst>
              <a:ext uri="{FF2B5EF4-FFF2-40B4-BE49-F238E27FC236}">
                <a16:creationId xmlns:a16="http://schemas.microsoft.com/office/drawing/2014/main" id="{9BB17FC1-42EC-2674-0BCD-AF1B06257F3B}"/>
              </a:ext>
            </a:extLst>
          </p:cNvPr>
          <p:cNvSpPr>
            <a:spLocks noGrp="1"/>
          </p:cNvSpPr>
          <p:nvPr>
            <p:ph type="body" sz="quarter" idx="19" hasCustomPrompt="1"/>
          </p:nvPr>
        </p:nvSpPr>
        <p:spPr>
          <a:xfrm>
            <a:off x="3324988" y="2707841"/>
            <a:ext cx="8640000" cy="396000"/>
          </a:xfrm>
        </p:spPr>
        <p:txBody>
          <a:bodyPr lIns="180000" tIns="72000" rIns="180000" anchor="t">
            <a:noAutofit/>
          </a:bodyPr>
          <a:lstStyle>
            <a:lvl1pPr marL="0" indent="0">
              <a:lnSpc>
                <a:spcPct val="100000"/>
              </a:lnSpc>
              <a:spcBef>
                <a:spcPts val="400"/>
              </a:spcBef>
              <a:buNone/>
              <a:defRPr sz="1600" b="0">
                <a:latin typeface="+mn-lt"/>
              </a:defRPr>
            </a:lvl1pPr>
            <a:lvl4pPr marL="1080000" indent="0">
              <a:lnSpc>
                <a:spcPct val="100000"/>
              </a:lnSpc>
              <a:spcBef>
                <a:spcPts val="400"/>
              </a:spcBef>
              <a:buNone/>
              <a:defRPr sz="1400"/>
            </a:lvl4pPr>
          </a:lstStyle>
          <a:p>
            <a:pPr lvl="0"/>
            <a:r>
              <a:rPr kumimoji="1" lang="en-US" altLang="ja-JP"/>
              <a:t>Subtopic text</a:t>
            </a:r>
          </a:p>
        </p:txBody>
      </p:sp>
      <p:sp>
        <p:nvSpPr>
          <p:cNvPr id="40" name="テキスト プレースホルダー 13">
            <a:extLst>
              <a:ext uri="{FF2B5EF4-FFF2-40B4-BE49-F238E27FC236}">
                <a16:creationId xmlns:a16="http://schemas.microsoft.com/office/drawing/2014/main" id="{C262D9F1-170C-FEE2-2472-3FF004C93A0A}"/>
              </a:ext>
            </a:extLst>
          </p:cNvPr>
          <p:cNvSpPr>
            <a:spLocks noGrp="1"/>
          </p:cNvSpPr>
          <p:nvPr>
            <p:ph type="body" sz="quarter" idx="20" hasCustomPrompt="1"/>
          </p:nvPr>
        </p:nvSpPr>
        <p:spPr>
          <a:xfrm>
            <a:off x="2604988" y="3304959"/>
            <a:ext cx="9360000" cy="432000"/>
          </a:xfrm>
        </p:spPr>
        <p:txBody>
          <a:bodyPr lIns="180000" tIns="72000" rIns="180000" anchor="t">
            <a:noAutofit/>
          </a:bodyPr>
          <a:lstStyle>
            <a:lvl1pPr marL="0" indent="0">
              <a:lnSpc>
                <a:spcPct val="100000"/>
              </a:lnSpc>
              <a:spcBef>
                <a:spcPts val="400"/>
              </a:spcBef>
              <a:buNone/>
              <a:defRPr sz="1800" b="1">
                <a:latin typeface="+mn-lt"/>
              </a:defRPr>
            </a:lvl1pPr>
            <a:lvl4pPr marL="1080000" indent="0">
              <a:lnSpc>
                <a:spcPct val="100000"/>
              </a:lnSpc>
              <a:spcBef>
                <a:spcPts val="400"/>
              </a:spcBef>
              <a:buNone/>
              <a:defRPr sz="1400"/>
            </a:lvl4pPr>
          </a:lstStyle>
          <a:p>
            <a:pPr lvl="0"/>
            <a:r>
              <a:rPr kumimoji="1" lang="en-US" altLang="ja-JP"/>
              <a:t>3. Topic title </a:t>
            </a:r>
          </a:p>
        </p:txBody>
      </p:sp>
      <p:sp>
        <p:nvSpPr>
          <p:cNvPr id="41" name="テキスト プレースホルダー 13">
            <a:extLst>
              <a:ext uri="{FF2B5EF4-FFF2-40B4-BE49-F238E27FC236}">
                <a16:creationId xmlns:a16="http://schemas.microsoft.com/office/drawing/2014/main" id="{D36E4D91-1BF9-091F-E926-8382E7EDEEFD}"/>
              </a:ext>
            </a:extLst>
          </p:cNvPr>
          <p:cNvSpPr>
            <a:spLocks noGrp="1"/>
          </p:cNvSpPr>
          <p:nvPr>
            <p:ph type="body" sz="quarter" idx="21" hasCustomPrompt="1"/>
          </p:nvPr>
        </p:nvSpPr>
        <p:spPr>
          <a:xfrm>
            <a:off x="3324988" y="3758768"/>
            <a:ext cx="8640000" cy="396000"/>
          </a:xfrm>
        </p:spPr>
        <p:txBody>
          <a:bodyPr lIns="180000" tIns="72000" rIns="180000" anchor="t">
            <a:noAutofit/>
          </a:bodyPr>
          <a:lstStyle>
            <a:lvl1pPr marL="0" indent="0">
              <a:lnSpc>
                <a:spcPct val="100000"/>
              </a:lnSpc>
              <a:spcBef>
                <a:spcPts val="400"/>
              </a:spcBef>
              <a:buNone/>
              <a:defRPr sz="1600" b="0">
                <a:latin typeface="+mn-lt"/>
              </a:defRPr>
            </a:lvl1pPr>
            <a:lvl4pPr marL="1080000" indent="0">
              <a:lnSpc>
                <a:spcPct val="100000"/>
              </a:lnSpc>
              <a:spcBef>
                <a:spcPts val="400"/>
              </a:spcBef>
              <a:buNone/>
              <a:defRPr sz="1400"/>
            </a:lvl4pPr>
          </a:lstStyle>
          <a:p>
            <a:pPr lvl="0"/>
            <a:r>
              <a:rPr kumimoji="1" lang="en-US" altLang="ja-JP"/>
              <a:t>Subtopic text</a:t>
            </a:r>
          </a:p>
        </p:txBody>
      </p:sp>
      <p:sp>
        <p:nvSpPr>
          <p:cNvPr id="42" name="テキスト プレースホルダー 13">
            <a:extLst>
              <a:ext uri="{FF2B5EF4-FFF2-40B4-BE49-F238E27FC236}">
                <a16:creationId xmlns:a16="http://schemas.microsoft.com/office/drawing/2014/main" id="{5E539ABA-F91D-8A2F-E544-DB3EBFAC9108}"/>
              </a:ext>
            </a:extLst>
          </p:cNvPr>
          <p:cNvSpPr>
            <a:spLocks noGrp="1"/>
          </p:cNvSpPr>
          <p:nvPr>
            <p:ph type="body" sz="quarter" idx="22" hasCustomPrompt="1"/>
          </p:nvPr>
        </p:nvSpPr>
        <p:spPr>
          <a:xfrm>
            <a:off x="2604988" y="4355885"/>
            <a:ext cx="9360000" cy="432000"/>
          </a:xfrm>
        </p:spPr>
        <p:txBody>
          <a:bodyPr lIns="180000" tIns="72000" rIns="180000" anchor="t">
            <a:noAutofit/>
          </a:bodyPr>
          <a:lstStyle>
            <a:lvl1pPr marL="0" indent="0">
              <a:lnSpc>
                <a:spcPct val="100000"/>
              </a:lnSpc>
              <a:spcBef>
                <a:spcPts val="400"/>
              </a:spcBef>
              <a:buNone/>
              <a:defRPr sz="1800" b="1">
                <a:latin typeface="+mn-lt"/>
              </a:defRPr>
            </a:lvl1pPr>
            <a:lvl4pPr marL="1080000" indent="0">
              <a:lnSpc>
                <a:spcPct val="100000"/>
              </a:lnSpc>
              <a:spcBef>
                <a:spcPts val="400"/>
              </a:spcBef>
              <a:buNone/>
              <a:defRPr sz="1400"/>
            </a:lvl4pPr>
          </a:lstStyle>
          <a:p>
            <a:pPr lvl="0"/>
            <a:r>
              <a:rPr kumimoji="1" lang="en-US" altLang="ja-JP"/>
              <a:t>4. Topic title </a:t>
            </a:r>
          </a:p>
        </p:txBody>
      </p:sp>
      <p:sp>
        <p:nvSpPr>
          <p:cNvPr id="43" name="テキスト プレースホルダー 13">
            <a:extLst>
              <a:ext uri="{FF2B5EF4-FFF2-40B4-BE49-F238E27FC236}">
                <a16:creationId xmlns:a16="http://schemas.microsoft.com/office/drawing/2014/main" id="{F67B5B7A-896A-DE29-E75A-80E790F361FA}"/>
              </a:ext>
            </a:extLst>
          </p:cNvPr>
          <p:cNvSpPr>
            <a:spLocks noGrp="1"/>
          </p:cNvSpPr>
          <p:nvPr>
            <p:ph type="body" sz="quarter" idx="23" hasCustomPrompt="1"/>
          </p:nvPr>
        </p:nvSpPr>
        <p:spPr>
          <a:xfrm>
            <a:off x="3324988" y="4809694"/>
            <a:ext cx="8640000" cy="396000"/>
          </a:xfrm>
        </p:spPr>
        <p:txBody>
          <a:bodyPr lIns="180000" tIns="72000" rIns="180000" anchor="t">
            <a:noAutofit/>
          </a:bodyPr>
          <a:lstStyle>
            <a:lvl1pPr marL="0" indent="0">
              <a:lnSpc>
                <a:spcPct val="100000"/>
              </a:lnSpc>
              <a:spcBef>
                <a:spcPts val="400"/>
              </a:spcBef>
              <a:buNone/>
              <a:defRPr sz="1600" b="0">
                <a:latin typeface="+mn-lt"/>
              </a:defRPr>
            </a:lvl1pPr>
            <a:lvl4pPr marL="1080000" indent="0">
              <a:lnSpc>
                <a:spcPct val="100000"/>
              </a:lnSpc>
              <a:spcBef>
                <a:spcPts val="400"/>
              </a:spcBef>
              <a:buNone/>
              <a:defRPr sz="1400"/>
            </a:lvl4pPr>
          </a:lstStyle>
          <a:p>
            <a:pPr lvl="0"/>
            <a:r>
              <a:rPr kumimoji="1" lang="en-US" altLang="ja-JP"/>
              <a:t>Subtopic text</a:t>
            </a:r>
          </a:p>
        </p:txBody>
      </p:sp>
      <p:sp>
        <p:nvSpPr>
          <p:cNvPr id="44" name="テキスト プレースホルダー 13">
            <a:extLst>
              <a:ext uri="{FF2B5EF4-FFF2-40B4-BE49-F238E27FC236}">
                <a16:creationId xmlns:a16="http://schemas.microsoft.com/office/drawing/2014/main" id="{433031D6-DD50-5095-0CC8-23D614EBC922}"/>
              </a:ext>
            </a:extLst>
          </p:cNvPr>
          <p:cNvSpPr>
            <a:spLocks noGrp="1"/>
          </p:cNvSpPr>
          <p:nvPr>
            <p:ph type="body" sz="quarter" idx="24" hasCustomPrompt="1"/>
          </p:nvPr>
        </p:nvSpPr>
        <p:spPr>
          <a:xfrm>
            <a:off x="2604988" y="5406811"/>
            <a:ext cx="9360000" cy="432000"/>
          </a:xfrm>
        </p:spPr>
        <p:txBody>
          <a:bodyPr lIns="180000" tIns="72000" rIns="180000" anchor="t">
            <a:noAutofit/>
          </a:bodyPr>
          <a:lstStyle>
            <a:lvl1pPr marL="0" indent="0">
              <a:lnSpc>
                <a:spcPct val="100000"/>
              </a:lnSpc>
              <a:spcBef>
                <a:spcPts val="400"/>
              </a:spcBef>
              <a:buNone/>
              <a:defRPr sz="1800" b="1">
                <a:latin typeface="+mn-lt"/>
              </a:defRPr>
            </a:lvl1pPr>
            <a:lvl4pPr marL="1080000" indent="0">
              <a:lnSpc>
                <a:spcPct val="100000"/>
              </a:lnSpc>
              <a:spcBef>
                <a:spcPts val="400"/>
              </a:spcBef>
              <a:buNone/>
              <a:defRPr sz="1400"/>
            </a:lvl4pPr>
          </a:lstStyle>
          <a:p>
            <a:pPr lvl="0"/>
            <a:r>
              <a:rPr kumimoji="1" lang="en-US" altLang="ja-JP"/>
              <a:t>5. Topic title</a:t>
            </a:r>
          </a:p>
        </p:txBody>
      </p:sp>
      <p:sp>
        <p:nvSpPr>
          <p:cNvPr id="45" name="テキスト プレースホルダー 13">
            <a:extLst>
              <a:ext uri="{FF2B5EF4-FFF2-40B4-BE49-F238E27FC236}">
                <a16:creationId xmlns:a16="http://schemas.microsoft.com/office/drawing/2014/main" id="{6345B59D-EA5D-4847-AC94-092E01E40DFE}"/>
              </a:ext>
            </a:extLst>
          </p:cNvPr>
          <p:cNvSpPr>
            <a:spLocks noGrp="1"/>
          </p:cNvSpPr>
          <p:nvPr>
            <p:ph type="body" sz="quarter" idx="25" hasCustomPrompt="1"/>
          </p:nvPr>
        </p:nvSpPr>
        <p:spPr>
          <a:xfrm>
            <a:off x="3324988" y="5860620"/>
            <a:ext cx="8640000" cy="396000"/>
          </a:xfrm>
        </p:spPr>
        <p:txBody>
          <a:bodyPr lIns="180000" tIns="72000" rIns="180000" anchor="t">
            <a:noAutofit/>
          </a:bodyPr>
          <a:lstStyle>
            <a:lvl1pPr marL="0" indent="0">
              <a:lnSpc>
                <a:spcPct val="100000"/>
              </a:lnSpc>
              <a:spcBef>
                <a:spcPts val="400"/>
              </a:spcBef>
              <a:buNone/>
              <a:defRPr sz="1600" b="0">
                <a:latin typeface="+mn-lt"/>
              </a:defRPr>
            </a:lvl1pPr>
            <a:lvl4pPr marL="1080000" indent="0">
              <a:lnSpc>
                <a:spcPct val="100000"/>
              </a:lnSpc>
              <a:spcBef>
                <a:spcPts val="400"/>
              </a:spcBef>
              <a:buNone/>
              <a:defRPr sz="1400"/>
            </a:lvl4pPr>
          </a:lstStyle>
          <a:p>
            <a:pPr lvl="0"/>
            <a:r>
              <a:rPr kumimoji="1" lang="en-US" altLang="ja-JP"/>
              <a:t>Subtopic text</a:t>
            </a:r>
          </a:p>
        </p:txBody>
      </p:sp>
      <p:sp>
        <p:nvSpPr>
          <p:cNvPr id="47" name="タイトル 1">
            <a:extLst>
              <a:ext uri="{FF2B5EF4-FFF2-40B4-BE49-F238E27FC236}">
                <a16:creationId xmlns:a16="http://schemas.microsoft.com/office/drawing/2014/main" id="{4B74AAF4-EBCF-6B3B-8658-1CB6796C4D02}"/>
              </a:ext>
            </a:extLst>
          </p:cNvPr>
          <p:cNvSpPr>
            <a:spLocks noGrp="1"/>
          </p:cNvSpPr>
          <p:nvPr>
            <p:ph type="title" hasCustomPrompt="1"/>
          </p:nvPr>
        </p:nvSpPr>
        <p:spPr>
          <a:xfrm>
            <a:off x="228988" y="188913"/>
            <a:ext cx="9000000" cy="540000"/>
          </a:xfrm>
        </p:spPr>
        <p:txBody>
          <a:bodyPr lIns="180000" tIns="72000" rIns="180000"/>
          <a:lstStyle>
            <a:lvl1pPr>
              <a:defRPr sz="2400"/>
            </a:lvl1pPr>
          </a:lstStyle>
          <a:p>
            <a:r>
              <a:rPr kumimoji="1" lang="en-US" altLang="ja-JP"/>
              <a:t>Topic title  Arial 24pt</a:t>
            </a:r>
            <a:endParaRPr kumimoji="1" lang="ja-JP" altLang="en-US"/>
          </a:p>
        </p:txBody>
      </p:sp>
      <p:sp>
        <p:nvSpPr>
          <p:cNvPr id="18" name="フッター プレースホルダー 2">
            <a:extLst>
              <a:ext uri="{FF2B5EF4-FFF2-40B4-BE49-F238E27FC236}">
                <a16:creationId xmlns:a16="http://schemas.microsoft.com/office/drawing/2014/main" id="{A13C161A-ABF0-25CD-3E68-068EEBC478FB}"/>
              </a:ext>
            </a:extLst>
          </p:cNvPr>
          <p:cNvSpPr>
            <a:spLocks noGrp="1"/>
          </p:cNvSpPr>
          <p:nvPr>
            <p:ph type="ftr" sz="quarter" idx="3"/>
          </p:nvPr>
        </p:nvSpPr>
        <p:spPr>
          <a:xfrm>
            <a:off x="638758" y="6474646"/>
            <a:ext cx="4456805" cy="239418"/>
          </a:xfrm>
          <a:prstGeom prst="rect">
            <a:avLst/>
          </a:prstGeom>
        </p:spPr>
        <p:txBody>
          <a:bodyPr/>
          <a:lstStyle>
            <a:lvl1pPr algn="l">
              <a:defRPr sz="1100">
                <a:solidFill>
                  <a:schemeClr val="tx1"/>
                </a:solidFill>
              </a:defRPr>
            </a:lvl1pPr>
          </a:lstStyle>
          <a:p>
            <a:r>
              <a:rPr lang="en-US" altLang="ja-JP"/>
              <a:t>Mitsubishi Chemical 0000 Corporation   </a:t>
            </a:r>
            <a:endParaRPr lang="ja-JP" altLang="en-US"/>
          </a:p>
        </p:txBody>
      </p:sp>
    </p:spTree>
    <p:extLst>
      <p:ext uri="{BB962C8B-B14F-4D97-AF65-F5344CB8AC3E}">
        <p14:creationId xmlns:p14="http://schemas.microsoft.com/office/powerpoint/2010/main" val="4256356524"/>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pic 2">
    <p:spTree>
      <p:nvGrpSpPr>
        <p:cNvPr id="1" name=""/>
        <p:cNvGrpSpPr/>
        <p:nvPr/>
      </p:nvGrpSpPr>
      <p:grpSpPr>
        <a:xfrm>
          <a:off x="0" y="0"/>
          <a:ext cx="0" cy="0"/>
          <a:chOff x="0" y="0"/>
          <a:chExt cx="0" cy="0"/>
        </a:xfrm>
      </p:grpSpPr>
      <p:sp>
        <p:nvSpPr>
          <p:cNvPr id="20" name="テキスト プレースホルダー 13">
            <a:extLst>
              <a:ext uri="{FF2B5EF4-FFF2-40B4-BE49-F238E27FC236}">
                <a16:creationId xmlns:a16="http://schemas.microsoft.com/office/drawing/2014/main" id="{68D846FA-517A-1BDC-FC39-E177F82B1D6A}"/>
              </a:ext>
            </a:extLst>
          </p:cNvPr>
          <p:cNvSpPr>
            <a:spLocks noGrp="1"/>
          </p:cNvSpPr>
          <p:nvPr>
            <p:ph type="body" sz="quarter" idx="11" hasCustomPrompt="1"/>
          </p:nvPr>
        </p:nvSpPr>
        <p:spPr>
          <a:xfrm>
            <a:off x="227013" y="1202636"/>
            <a:ext cx="2232000" cy="1620000"/>
          </a:xfrm>
        </p:spPr>
        <p:txBody>
          <a:bodyPr lIns="180000" tIns="72000" rIns="180000">
            <a:normAutofit/>
          </a:bodyPr>
          <a:lstStyle>
            <a:lvl1pPr marL="0" indent="0">
              <a:lnSpc>
                <a:spcPct val="100000"/>
              </a:lnSpc>
              <a:spcBef>
                <a:spcPts val="400"/>
              </a:spcBef>
              <a:buNone/>
              <a:defRPr sz="1800" b="1">
                <a:latin typeface="+mn-lt"/>
              </a:defRPr>
            </a:lvl1pPr>
          </a:lstStyle>
          <a:p>
            <a:pPr lvl="0"/>
            <a:r>
              <a:rPr kumimoji="1" lang="en-US" altLang="ja-JP"/>
              <a:t>1.</a:t>
            </a:r>
            <a:br>
              <a:rPr kumimoji="1" lang="en-US" altLang="ja-JP"/>
            </a:br>
            <a:r>
              <a:rPr kumimoji="1" lang="en-US" altLang="ja-JP"/>
              <a:t>Topic title</a:t>
            </a:r>
            <a:br>
              <a:rPr kumimoji="1" lang="en-US" altLang="ja-JP"/>
            </a:br>
            <a:r>
              <a:rPr kumimoji="1" lang="en-US" altLang="ja-JP"/>
              <a:t>Arial 18pt</a:t>
            </a:r>
            <a:br>
              <a:rPr kumimoji="1" lang="en-US" altLang="ja-JP"/>
            </a:br>
            <a:r>
              <a:rPr kumimoji="1" lang="en-US" altLang="ja-JP"/>
              <a:t>Line spacing 1</a:t>
            </a:r>
          </a:p>
        </p:txBody>
      </p:sp>
      <p:sp>
        <p:nvSpPr>
          <p:cNvPr id="21" name="テキスト プレースホルダー 13">
            <a:extLst>
              <a:ext uri="{FF2B5EF4-FFF2-40B4-BE49-F238E27FC236}">
                <a16:creationId xmlns:a16="http://schemas.microsoft.com/office/drawing/2014/main" id="{2E896B08-519F-1B49-CAEA-B43D1178AF68}"/>
              </a:ext>
            </a:extLst>
          </p:cNvPr>
          <p:cNvSpPr>
            <a:spLocks noGrp="1"/>
          </p:cNvSpPr>
          <p:nvPr>
            <p:ph type="body" sz="quarter" idx="37" hasCustomPrompt="1"/>
          </p:nvPr>
        </p:nvSpPr>
        <p:spPr>
          <a:xfrm>
            <a:off x="227013" y="2853288"/>
            <a:ext cx="2232000" cy="3384000"/>
          </a:xfrm>
        </p:spPr>
        <p:txBody>
          <a:bodyPr lIns="180000" tIns="72000" rIns="180000">
            <a:normAutofit/>
          </a:bodyPr>
          <a:lstStyle>
            <a:lvl1pPr marL="0" indent="0">
              <a:lnSpc>
                <a:spcPct val="100000"/>
              </a:lnSpc>
              <a:spcBef>
                <a:spcPts val="400"/>
              </a:spcBef>
              <a:buNone/>
              <a:defRPr sz="1600">
                <a:latin typeface="+mn-lt"/>
              </a:defRPr>
            </a:lvl1pPr>
          </a:lstStyle>
          <a:p>
            <a:pPr lvl="0"/>
            <a:r>
              <a:rPr kumimoji="1" lang="en-US" altLang="ja-JP"/>
              <a:t>Subtopic text</a:t>
            </a:r>
            <a:br>
              <a:rPr kumimoji="1" lang="en-US" altLang="ja-JP"/>
            </a:br>
            <a:r>
              <a:rPr kumimoji="1" lang="en-US" altLang="ja-JP"/>
              <a:t>Arial 16pt</a:t>
            </a:r>
            <a:br>
              <a:rPr kumimoji="1" lang="en-US" altLang="ja-JP"/>
            </a:br>
            <a:r>
              <a:rPr kumimoji="1" lang="en-US" altLang="ja-JP"/>
              <a:t>Line spacing 1</a:t>
            </a:r>
            <a:endParaRPr kumimoji="1" lang="ja-JP" altLang="en-US"/>
          </a:p>
        </p:txBody>
      </p:sp>
      <p:sp>
        <p:nvSpPr>
          <p:cNvPr id="25" name="正方形/長方形 24">
            <a:extLst>
              <a:ext uri="{FF2B5EF4-FFF2-40B4-BE49-F238E27FC236}">
                <a16:creationId xmlns:a16="http://schemas.microsoft.com/office/drawing/2014/main" id="{7B82DFB4-8892-789E-B2CD-7983B9B4CF0D}"/>
              </a:ext>
            </a:extLst>
          </p:cNvPr>
          <p:cNvSpPr/>
          <p:nvPr userDrawn="1"/>
        </p:nvSpPr>
        <p:spPr>
          <a:xfrm>
            <a:off x="119063" y="6452663"/>
            <a:ext cx="11953875" cy="288000"/>
          </a:xfrm>
          <a:prstGeom prst="rect">
            <a:avLst/>
          </a:prstGeom>
          <a:solidFill>
            <a:srgbClr val="ECF1F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コネクタ 25">
            <a:extLst>
              <a:ext uri="{FF2B5EF4-FFF2-40B4-BE49-F238E27FC236}">
                <a16:creationId xmlns:a16="http://schemas.microsoft.com/office/drawing/2014/main" id="{6A81A413-E438-061D-7C90-F5C58FADD165}"/>
              </a:ext>
            </a:extLst>
          </p:cNvPr>
          <p:cNvCxnSpPr>
            <a:cxnSpLocks/>
          </p:cNvCxnSpPr>
          <p:nvPr userDrawn="1"/>
        </p:nvCxnSpPr>
        <p:spPr>
          <a:xfrm>
            <a:off x="550714" y="6504987"/>
            <a:ext cx="0" cy="19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スライド番号プレースホルダー 3">
            <a:extLst>
              <a:ext uri="{FF2B5EF4-FFF2-40B4-BE49-F238E27FC236}">
                <a16:creationId xmlns:a16="http://schemas.microsoft.com/office/drawing/2014/main" id="{6109E172-85B5-D6BA-35E2-71BC0EBAEF77}"/>
              </a:ext>
            </a:extLst>
          </p:cNvPr>
          <p:cNvSpPr>
            <a:spLocks noGrp="1"/>
          </p:cNvSpPr>
          <p:nvPr>
            <p:ph type="sldNum" sz="quarter" idx="4"/>
          </p:nvPr>
        </p:nvSpPr>
        <p:spPr>
          <a:xfrm>
            <a:off x="242501" y="6474646"/>
            <a:ext cx="343672" cy="239418"/>
          </a:xfrm>
          <a:prstGeom prst="rect">
            <a:avLst/>
          </a:prstGeom>
        </p:spPr>
        <p:txBody>
          <a:bodyPr vert="horz" lIns="0" tIns="45720" rIns="91440" bIns="45720" rtlCol="0" anchor="t" anchorCtr="0"/>
          <a:lstStyle>
            <a:lvl1pPr algn="l">
              <a:defRPr sz="1100">
                <a:solidFill>
                  <a:schemeClr val="tx1"/>
                </a:solidFill>
                <a:latin typeface="+mj-lt"/>
              </a:defRPr>
            </a:lvl1pPr>
          </a:lstStyle>
          <a:p>
            <a:fld id="{48394356-8693-4048-8EAF-2BF05B04AA80}" type="slidenum">
              <a:rPr lang="ja-JP" altLang="en-US" smtClean="0"/>
              <a:pPr/>
              <a:t>‹#›</a:t>
            </a:fld>
            <a:endParaRPr lang="ja-JP" altLang="en-US"/>
          </a:p>
        </p:txBody>
      </p:sp>
      <p:sp>
        <p:nvSpPr>
          <p:cNvPr id="31" name="テキスト プレースホルダー 13">
            <a:extLst>
              <a:ext uri="{FF2B5EF4-FFF2-40B4-BE49-F238E27FC236}">
                <a16:creationId xmlns:a16="http://schemas.microsoft.com/office/drawing/2014/main" id="{091E2DBB-7DB9-2686-95D3-4E80875ED02D}"/>
              </a:ext>
            </a:extLst>
          </p:cNvPr>
          <p:cNvSpPr>
            <a:spLocks noGrp="1"/>
          </p:cNvSpPr>
          <p:nvPr>
            <p:ph type="body" sz="quarter" idx="38" hasCustomPrompt="1"/>
          </p:nvPr>
        </p:nvSpPr>
        <p:spPr>
          <a:xfrm>
            <a:off x="9729232" y="1202636"/>
            <a:ext cx="2232000" cy="1620000"/>
          </a:xfrm>
        </p:spPr>
        <p:txBody>
          <a:bodyPr lIns="180000" tIns="72000" rIns="180000">
            <a:normAutofit/>
          </a:bodyPr>
          <a:lstStyle>
            <a:lvl1pPr marL="0" indent="0">
              <a:lnSpc>
                <a:spcPct val="100000"/>
              </a:lnSpc>
              <a:spcBef>
                <a:spcPts val="400"/>
              </a:spcBef>
              <a:buNone/>
              <a:defRPr sz="1800" b="1">
                <a:latin typeface="+mn-lt"/>
              </a:defRPr>
            </a:lvl1pPr>
          </a:lstStyle>
          <a:p>
            <a:pPr lvl="0"/>
            <a:r>
              <a:rPr kumimoji="1" lang="en-US" altLang="ja-JP"/>
              <a:t>5.</a:t>
            </a:r>
            <a:br>
              <a:rPr kumimoji="1" lang="en-US" altLang="ja-JP"/>
            </a:br>
            <a:r>
              <a:rPr kumimoji="1" lang="en-US" altLang="ja-JP"/>
              <a:t>Topic title</a:t>
            </a:r>
          </a:p>
        </p:txBody>
      </p:sp>
      <p:sp>
        <p:nvSpPr>
          <p:cNvPr id="32" name="テキスト プレースホルダー 13">
            <a:extLst>
              <a:ext uri="{FF2B5EF4-FFF2-40B4-BE49-F238E27FC236}">
                <a16:creationId xmlns:a16="http://schemas.microsoft.com/office/drawing/2014/main" id="{078B0A2C-258F-D3A0-16EC-3E1972B716E7}"/>
              </a:ext>
            </a:extLst>
          </p:cNvPr>
          <p:cNvSpPr>
            <a:spLocks noGrp="1"/>
          </p:cNvSpPr>
          <p:nvPr>
            <p:ph type="body" sz="quarter" idx="39" hasCustomPrompt="1"/>
          </p:nvPr>
        </p:nvSpPr>
        <p:spPr>
          <a:xfrm>
            <a:off x="9729232" y="2853288"/>
            <a:ext cx="2232000" cy="3384000"/>
          </a:xfrm>
        </p:spPr>
        <p:txBody>
          <a:bodyPr lIns="180000" tIns="72000" rIns="180000">
            <a:normAutofit/>
          </a:bodyPr>
          <a:lstStyle>
            <a:lvl1pPr marL="0" indent="0">
              <a:lnSpc>
                <a:spcPct val="100000"/>
              </a:lnSpc>
              <a:spcBef>
                <a:spcPts val="400"/>
              </a:spcBef>
              <a:buNone/>
              <a:defRPr sz="1600">
                <a:latin typeface="+mn-lt"/>
              </a:defRPr>
            </a:lvl1pPr>
          </a:lstStyle>
          <a:p>
            <a:pPr lvl="0"/>
            <a:r>
              <a:rPr kumimoji="1" lang="en-US" altLang="ja-JP"/>
              <a:t>Subtopic text</a:t>
            </a:r>
            <a:endParaRPr kumimoji="1" lang="ja-JP" altLang="en-US"/>
          </a:p>
        </p:txBody>
      </p:sp>
      <p:sp>
        <p:nvSpPr>
          <p:cNvPr id="33" name="テキスト プレースホルダー 13">
            <a:extLst>
              <a:ext uri="{FF2B5EF4-FFF2-40B4-BE49-F238E27FC236}">
                <a16:creationId xmlns:a16="http://schemas.microsoft.com/office/drawing/2014/main" id="{D8A912AB-567C-A54D-4F1D-3027E27F6316}"/>
              </a:ext>
            </a:extLst>
          </p:cNvPr>
          <p:cNvSpPr>
            <a:spLocks noGrp="1"/>
          </p:cNvSpPr>
          <p:nvPr>
            <p:ph type="body" sz="quarter" idx="40" hasCustomPrompt="1"/>
          </p:nvPr>
        </p:nvSpPr>
        <p:spPr>
          <a:xfrm>
            <a:off x="4980000" y="1202636"/>
            <a:ext cx="2232000" cy="1620000"/>
          </a:xfrm>
        </p:spPr>
        <p:txBody>
          <a:bodyPr lIns="180000" tIns="72000" rIns="180000">
            <a:normAutofit/>
          </a:bodyPr>
          <a:lstStyle>
            <a:lvl1pPr marL="0" indent="0">
              <a:lnSpc>
                <a:spcPct val="100000"/>
              </a:lnSpc>
              <a:spcBef>
                <a:spcPts val="400"/>
              </a:spcBef>
              <a:buNone/>
              <a:defRPr sz="1800" b="1">
                <a:latin typeface="+mn-lt"/>
              </a:defRPr>
            </a:lvl1pPr>
          </a:lstStyle>
          <a:p>
            <a:pPr lvl="0"/>
            <a:r>
              <a:rPr kumimoji="1" lang="en-US" altLang="ja-JP"/>
              <a:t>3.</a:t>
            </a:r>
            <a:br>
              <a:rPr kumimoji="1" lang="en-US" altLang="ja-JP"/>
            </a:br>
            <a:r>
              <a:rPr kumimoji="1" lang="en-US" altLang="ja-JP"/>
              <a:t>Topic title</a:t>
            </a:r>
          </a:p>
        </p:txBody>
      </p:sp>
      <p:sp>
        <p:nvSpPr>
          <p:cNvPr id="34" name="テキスト プレースホルダー 13">
            <a:extLst>
              <a:ext uri="{FF2B5EF4-FFF2-40B4-BE49-F238E27FC236}">
                <a16:creationId xmlns:a16="http://schemas.microsoft.com/office/drawing/2014/main" id="{A1CC399C-A256-16A8-5421-852FF5919F5D}"/>
              </a:ext>
            </a:extLst>
          </p:cNvPr>
          <p:cNvSpPr>
            <a:spLocks noGrp="1"/>
          </p:cNvSpPr>
          <p:nvPr>
            <p:ph type="body" sz="quarter" idx="41" hasCustomPrompt="1"/>
          </p:nvPr>
        </p:nvSpPr>
        <p:spPr>
          <a:xfrm>
            <a:off x="4980000" y="2853288"/>
            <a:ext cx="2232000" cy="3384000"/>
          </a:xfrm>
        </p:spPr>
        <p:txBody>
          <a:bodyPr lIns="180000" tIns="72000" rIns="180000">
            <a:normAutofit/>
          </a:bodyPr>
          <a:lstStyle>
            <a:lvl1pPr marL="0" indent="0">
              <a:lnSpc>
                <a:spcPct val="100000"/>
              </a:lnSpc>
              <a:spcBef>
                <a:spcPts val="400"/>
              </a:spcBef>
              <a:buNone/>
              <a:defRPr sz="1600">
                <a:latin typeface="+mn-lt"/>
              </a:defRPr>
            </a:lvl1pPr>
          </a:lstStyle>
          <a:p>
            <a:pPr lvl="0"/>
            <a:r>
              <a:rPr kumimoji="1" lang="en-US" altLang="ja-JP"/>
              <a:t>Subtopic text</a:t>
            </a:r>
            <a:endParaRPr kumimoji="1" lang="ja-JP" altLang="en-US"/>
          </a:p>
        </p:txBody>
      </p:sp>
      <p:sp>
        <p:nvSpPr>
          <p:cNvPr id="35" name="テキスト プレースホルダー 13">
            <a:extLst>
              <a:ext uri="{FF2B5EF4-FFF2-40B4-BE49-F238E27FC236}">
                <a16:creationId xmlns:a16="http://schemas.microsoft.com/office/drawing/2014/main" id="{F59B86E8-736F-B28D-D00E-E953A7F41FBC}"/>
              </a:ext>
            </a:extLst>
          </p:cNvPr>
          <p:cNvSpPr>
            <a:spLocks noGrp="1"/>
          </p:cNvSpPr>
          <p:nvPr>
            <p:ph type="body" sz="quarter" idx="42" hasCustomPrompt="1"/>
          </p:nvPr>
        </p:nvSpPr>
        <p:spPr>
          <a:xfrm>
            <a:off x="2601629" y="1202636"/>
            <a:ext cx="2232000" cy="1620000"/>
          </a:xfrm>
        </p:spPr>
        <p:txBody>
          <a:bodyPr lIns="180000" tIns="72000" rIns="180000">
            <a:normAutofit/>
          </a:bodyPr>
          <a:lstStyle>
            <a:lvl1pPr marL="0" indent="0">
              <a:lnSpc>
                <a:spcPct val="100000"/>
              </a:lnSpc>
              <a:spcBef>
                <a:spcPts val="400"/>
              </a:spcBef>
              <a:buNone/>
              <a:defRPr sz="1800" b="1">
                <a:latin typeface="+mn-lt"/>
              </a:defRPr>
            </a:lvl1pPr>
          </a:lstStyle>
          <a:p>
            <a:pPr lvl="0"/>
            <a:r>
              <a:rPr kumimoji="1" lang="en-US" altLang="ja-JP"/>
              <a:t>2.</a:t>
            </a:r>
            <a:br>
              <a:rPr kumimoji="1" lang="en-US" altLang="ja-JP"/>
            </a:br>
            <a:r>
              <a:rPr kumimoji="1" lang="en-US" altLang="ja-JP"/>
              <a:t>Topic title</a:t>
            </a:r>
          </a:p>
        </p:txBody>
      </p:sp>
      <p:sp>
        <p:nvSpPr>
          <p:cNvPr id="36" name="テキスト プレースホルダー 13">
            <a:extLst>
              <a:ext uri="{FF2B5EF4-FFF2-40B4-BE49-F238E27FC236}">
                <a16:creationId xmlns:a16="http://schemas.microsoft.com/office/drawing/2014/main" id="{147CC392-487E-2E0C-B50A-061957F777ED}"/>
              </a:ext>
            </a:extLst>
          </p:cNvPr>
          <p:cNvSpPr>
            <a:spLocks noGrp="1"/>
          </p:cNvSpPr>
          <p:nvPr>
            <p:ph type="body" sz="quarter" idx="43" hasCustomPrompt="1"/>
          </p:nvPr>
        </p:nvSpPr>
        <p:spPr>
          <a:xfrm>
            <a:off x="2601629" y="2853288"/>
            <a:ext cx="2232000" cy="3384000"/>
          </a:xfrm>
        </p:spPr>
        <p:txBody>
          <a:bodyPr lIns="180000" tIns="72000" rIns="180000">
            <a:normAutofit/>
          </a:bodyPr>
          <a:lstStyle>
            <a:lvl1pPr marL="0" indent="0">
              <a:lnSpc>
                <a:spcPct val="100000"/>
              </a:lnSpc>
              <a:spcBef>
                <a:spcPts val="400"/>
              </a:spcBef>
              <a:buNone/>
              <a:defRPr sz="1600">
                <a:latin typeface="+mn-lt"/>
              </a:defRPr>
            </a:lvl1pPr>
          </a:lstStyle>
          <a:p>
            <a:pPr lvl="0"/>
            <a:r>
              <a:rPr kumimoji="1" lang="en-US" altLang="ja-JP"/>
              <a:t>Subtopic text</a:t>
            </a:r>
            <a:endParaRPr kumimoji="1" lang="ja-JP" altLang="en-US"/>
          </a:p>
        </p:txBody>
      </p:sp>
      <p:sp>
        <p:nvSpPr>
          <p:cNvPr id="37" name="テキスト プレースホルダー 13">
            <a:extLst>
              <a:ext uri="{FF2B5EF4-FFF2-40B4-BE49-F238E27FC236}">
                <a16:creationId xmlns:a16="http://schemas.microsoft.com/office/drawing/2014/main" id="{7BEA0843-78F0-59BF-C130-00A11B0158B0}"/>
              </a:ext>
            </a:extLst>
          </p:cNvPr>
          <p:cNvSpPr>
            <a:spLocks noGrp="1"/>
          </p:cNvSpPr>
          <p:nvPr>
            <p:ph type="body" sz="quarter" idx="44" hasCustomPrompt="1"/>
          </p:nvPr>
        </p:nvSpPr>
        <p:spPr>
          <a:xfrm>
            <a:off x="7350861" y="1202636"/>
            <a:ext cx="2232000" cy="1620000"/>
          </a:xfrm>
        </p:spPr>
        <p:txBody>
          <a:bodyPr lIns="180000" tIns="72000" rIns="180000">
            <a:normAutofit/>
          </a:bodyPr>
          <a:lstStyle>
            <a:lvl1pPr marL="0" indent="0">
              <a:lnSpc>
                <a:spcPct val="100000"/>
              </a:lnSpc>
              <a:spcBef>
                <a:spcPts val="400"/>
              </a:spcBef>
              <a:buNone/>
              <a:defRPr sz="1800" b="1">
                <a:latin typeface="+mn-lt"/>
              </a:defRPr>
            </a:lvl1pPr>
          </a:lstStyle>
          <a:p>
            <a:pPr lvl="0"/>
            <a:r>
              <a:rPr kumimoji="1" lang="en-US" altLang="ja-JP"/>
              <a:t>4.</a:t>
            </a:r>
            <a:br>
              <a:rPr kumimoji="1" lang="en-US" altLang="ja-JP"/>
            </a:br>
            <a:r>
              <a:rPr kumimoji="1" lang="en-US" altLang="ja-JP"/>
              <a:t>Topic title</a:t>
            </a:r>
          </a:p>
        </p:txBody>
      </p:sp>
      <p:sp>
        <p:nvSpPr>
          <p:cNvPr id="38" name="テキスト プレースホルダー 13">
            <a:extLst>
              <a:ext uri="{FF2B5EF4-FFF2-40B4-BE49-F238E27FC236}">
                <a16:creationId xmlns:a16="http://schemas.microsoft.com/office/drawing/2014/main" id="{A4EC413B-D1FB-83CD-AFD7-13B9F7201C46}"/>
              </a:ext>
            </a:extLst>
          </p:cNvPr>
          <p:cNvSpPr>
            <a:spLocks noGrp="1"/>
          </p:cNvSpPr>
          <p:nvPr>
            <p:ph type="body" sz="quarter" idx="45" hasCustomPrompt="1"/>
          </p:nvPr>
        </p:nvSpPr>
        <p:spPr>
          <a:xfrm>
            <a:off x="7350861" y="2853288"/>
            <a:ext cx="2232000" cy="3384000"/>
          </a:xfrm>
        </p:spPr>
        <p:txBody>
          <a:bodyPr lIns="180000" tIns="72000" rIns="180000">
            <a:normAutofit/>
          </a:bodyPr>
          <a:lstStyle>
            <a:lvl1pPr marL="0" indent="0">
              <a:lnSpc>
                <a:spcPct val="100000"/>
              </a:lnSpc>
              <a:spcBef>
                <a:spcPts val="400"/>
              </a:spcBef>
              <a:buNone/>
              <a:defRPr sz="1600">
                <a:latin typeface="+mn-lt"/>
              </a:defRPr>
            </a:lvl1pPr>
          </a:lstStyle>
          <a:p>
            <a:pPr lvl="0"/>
            <a:r>
              <a:rPr kumimoji="1" lang="en-US" altLang="ja-JP"/>
              <a:t>Subtopic text</a:t>
            </a:r>
            <a:endParaRPr kumimoji="1" lang="ja-JP" altLang="en-US"/>
          </a:p>
        </p:txBody>
      </p:sp>
      <p:sp>
        <p:nvSpPr>
          <p:cNvPr id="40" name="タイトル 1">
            <a:extLst>
              <a:ext uri="{FF2B5EF4-FFF2-40B4-BE49-F238E27FC236}">
                <a16:creationId xmlns:a16="http://schemas.microsoft.com/office/drawing/2014/main" id="{5DE8C2A7-7489-C7B3-03AA-5F965FC6E9BD}"/>
              </a:ext>
            </a:extLst>
          </p:cNvPr>
          <p:cNvSpPr>
            <a:spLocks noGrp="1"/>
          </p:cNvSpPr>
          <p:nvPr>
            <p:ph type="title" hasCustomPrompt="1"/>
          </p:nvPr>
        </p:nvSpPr>
        <p:spPr>
          <a:xfrm>
            <a:off x="228988" y="188913"/>
            <a:ext cx="9000000" cy="540000"/>
          </a:xfrm>
        </p:spPr>
        <p:txBody>
          <a:bodyPr lIns="180000" tIns="72000" rIns="180000"/>
          <a:lstStyle>
            <a:lvl1pPr>
              <a:defRPr sz="2400"/>
            </a:lvl1pPr>
          </a:lstStyle>
          <a:p>
            <a:r>
              <a:rPr kumimoji="1" lang="en-US" altLang="ja-JP"/>
              <a:t>Topic title  Arial 24pt</a:t>
            </a:r>
            <a:endParaRPr kumimoji="1" lang="ja-JP" altLang="en-US"/>
          </a:p>
        </p:txBody>
      </p:sp>
      <p:sp>
        <p:nvSpPr>
          <p:cNvPr id="18" name="フッター プレースホルダー 2">
            <a:extLst>
              <a:ext uri="{FF2B5EF4-FFF2-40B4-BE49-F238E27FC236}">
                <a16:creationId xmlns:a16="http://schemas.microsoft.com/office/drawing/2014/main" id="{2D057740-B1CC-82F0-B425-1A4E3A31E63D}"/>
              </a:ext>
            </a:extLst>
          </p:cNvPr>
          <p:cNvSpPr>
            <a:spLocks noGrp="1"/>
          </p:cNvSpPr>
          <p:nvPr>
            <p:ph type="ftr" sz="quarter" idx="3"/>
          </p:nvPr>
        </p:nvSpPr>
        <p:spPr>
          <a:xfrm>
            <a:off x="638758" y="6474646"/>
            <a:ext cx="4456805" cy="239418"/>
          </a:xfrm>
          <a:prstGeom prst="rect">
            <a:avLst/>
          </a:prstGeom>
        </p:spPr>
        <p:txBody>
          <a:bodyPr/>
          <a:lstStyle>
            <a:lvl1pPr algn="l">
              <a:defRPr sz="1100">
                <a:solidFill>
                  <a:schemeClr val="tx1"/>
                </a:solidFill>
              </a:defRPr>
            </a:lvl1pPr>
          </a:lstStyle>
          <a:p>
            <a:r>
              <a:rPr lang="en-US" altLang="ja-JP"/>
              <a:t>Mitsubishi Chemical 0000 Corporation   </a:t>
            </a:r>
            <a:endParaRPr lang="ja-JP" altLang="en-US"/>
          </a:p>
        </p:txBody>
      </p:sp>
    </p:spTree>
    <p:extLst>
      <p:ext uri="{BB962C8B-B14F-4D97-AF65-F5344CB8AC3E}">
        <p14:creationId xmlns:p14="http://schemas.microsoft.com/office/powerpoint/2010/main" val="263451293"/>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D0CEEB-8364-41CD-A36E-23FBEF7712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B400908-370C-4B7F-8970-A6CF4041BE6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C503E2-0AC2-4654-9A54-B92719257F92}"/>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87A53C71-15CC-4A1A-AD4C-298CB39EB9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D459D5-C957-4090-A6B7-DD437B07407B}"/>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2818062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F143D3-0C1C-482D-BDAB-06D99B146F5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8916C14-D8E7-4233-922E-3665C4E342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BA1B20E-618A-4D16-8486-688FD8A1135E}"/>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6725627D-6339-40E2-920C-5B3F3F74009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F16AAB-DA6B-4EA1-9FA6-D25F55957CCD}"/>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74072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0D684D-941A-4344-9ABD-35B6D3F8023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EDDCD96-3051-4E2E-9767-2987DE465E2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B32C11B-54CA-465F-959A-C2402062386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2CEF0C2-F58C-441A-9C7F-7421BB45ADF7}"/>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6" name="フッター プレースホルダー 5">
            <a:extLst>
              <a:ext uri="{FF2B5EF4-FFF2-40B4-BE49-F238E27FC236}">
                <a16:creationId xmlns:a16="http://schemas.microsoft.com/office/drawing/2014/main" id="{0CAA636E-1ED9-4C18-AB48-FBFEDD1810D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36571D5-FE47-4795-B18B-BADCEE8A92EB}"/>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463326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C7BF85-9253-4A72-805F-C6C3D5EC1BFB}"/>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0E8A6E0-D412-4449-A1BF-614C59C176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78CC25C-6E37-465F-B0BE-CE046E34A9D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C949A5D-CFD6-4373-B5A5-8722E40FB6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C2D353F-B072-428F-89CD-AC309658CC4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60A41C6-962C-451D-B43E-9B0115303B99}"/>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8" name="フッター プレースホルダー 7">
            <a:extLst>
              <a:ext uri="{FF2B5EF4-FFF2-40B4-BE49-F238E27FC236}">
                <a16:creationId xmlns:a16="http://schemas.microsoft.com/office/drawing/2014/main" id="{2B0BDB1E-ADF9-4C13-96E2-A445EF30C8C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4BEBE14-0CE0-443D-85AF-CB86FCCF81D3}"/>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2955744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A4F143-DFA2-4C26-B5D9-AB543087398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3D6B49E-E972-451C-915F-ED0421721539}"/>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4" name="フッター プレースホルダー 3">
            <a:extLst>
              <a:ext uri="{FF2B5EF4-FFF2-40B4-BE49-F238E27FC236}">
                <a16:creationId xmlns:a16="http://schemas.microsoft.com/office/drawing/2014/main" id="{737E1A3D-64A8-4A29-B302-27329CA788C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86C579C-3441-47B9-8233-8EA0289C9E57}"/>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389905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CBE03DD-FA5D-418E-B97A-E452A2641255}"/>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3" name="フッター プレースホルダー 2">
            <a:extLst>
              <a:ext uri="{FF2B5EF4-FFF2-40B4-BE49-F238E27FC236}">
                <a16:creationId xmlns:a16="http://schemas.microsoft.com/office/drawing/2014/main" id="{E7B83B06-82DE-456C-931A-52EAC1AA677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869A1AC-68B2-4D6F-8DBC-6ECEBF08CAF7}"/>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19854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C073E3-E6F4-4BF1-B25F-B91184CF0A0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34F2D4A-1E81-4684-A263-E4A1E30F0F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71DBBB6-C781-4A6A-8197-9026B4FBDC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A2ABEE4-FC9C-4332-BBC9-AC143B77B033}"/>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6" name="フッター プレースホルダー 5">
            <a:extLst>
              <a:ext uri="{FF2B5EF4-FFF2-40B4-BE49-F238E27FC236}">
                <a16:creationId xmlns:a16="http://schemas.microsoft.com/office/drawing/2014/main" id="{14251141-9751-42B4-9DEF-569308D03A0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5648256-4706-4A8F-AE63-858EDC326215}"/>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4208665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DB5F16-4AA0-4C28-A3B1-83232E089BE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A7D024-E03F-4700-9776-71E6E16A4B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0166B4E-25DB-499D-84F3-8B3FD295D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EAAF17A-4A87-4F0C-A749-C3BAE69FEAAE}"/>
              </a:ext>
            </a:extLst>
          </p:cNvPr>
          <p:cNvSpPr>
            <a:spLocks noGrp="1"/>
          </p:cNvSpPr>
          <p:nvPr>
            <p:ph type="dt" sz="half" idx="10"/>
          </p:nvPr>
        </p:nvSpPr>
        <p:spPr/>
        <p:txBody>
          <a:bodyPr/>
          <a:lstStyle/>
          <a:p>
            <a:fld id="{DC84ED3F-AD87-4808-B816-B69D60B89436}" type="datetimeFigureOut">
              <a:rPr kumimoji="1" lang="ja-JP" altLang="en-US" smtClean="0"/>
              <a:t>2025/2/19</a:t>
            </a:fld>
            <a:endParaRPr kumimoji="1" lang="ja-JP" altLang="en-US"/>
          </a:p>
        </p:txBody>
      </p:sp>
      <p:sp>
        <p:nvSpPr>
          <p:cNvPr id="6" name="フッター プレースホルダー 5">
            <a:extLst>
              <a:ext uri="{FF2B5EF4-FFF2-40B4-BE49-F238E27FC236}">
                <a16:creationId xmlns:a16="http://schemas.microsoft.com/office/drawing/2014/main" id="{D3121C1C-71BC-4AAD-A36C-1574B437A6E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A3E5C18-5748-4A16-ADFD-69A4A1028577}"/>
              </a:ext>
            </a:extLst>
          </p:cNvPr>
          <p:cNvSpPr>
            <a:spLocks noGrp="1"/>
          </p:cNvSpPr>
          <p:nvPr>
            <p:ph type="sldNum" sz="quarter" idx="12"/>
          </p:nvPr>
        </p:nvSpPr>
        <p:spPr/>
        <p:txBody>
          <a:body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678769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04EF5D7-5ED3-4F06-8851-00BDCFAF92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CFAED3-3CDF-432E-A34B-3C5705A6F9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B928C8D-6E0C-404B-B349-D1AE482CB9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4ED3F-AD87-4808-B816-B69D60B89436}" type="datetimeFigureOut">
              <a:rPr kumimoji="1" lang="ja-JP" altLang="en-US" smtClean="0"/>
              <a:t>2025/2/19</a:t>
            </a:fld>
            <a:endParaRPr kumimoji="1" lang="ja-JP" altLang="en-US"/>
          </a:p>
        </p:txBody>
      </p:sp>
      <p:sp>
        <p:nvSpPr>
          <p:cNvPr id="5" name="フッター プレースホルダー 4">
            <a:extLst>
              <a:ext uri="{FF2B5EF4-FFF2-40B4-BE49-F238E27FC236}">
                <a16:creationId xmlns:a16="http://schemas.microsoft.com/office/drawing/2014/main" id="{4A16AE1D-327F-4B62-9CAE-48B42AC674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06559FE-EEEE-44DC-BBF0-DF032E8489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33A86F-E1CA-4D3E-8FD2-765FC683057F}" type="slidenum">
              <a:rPr kumimoji="1" lang="ja-JP" altLang="en-US" smtClean="0"/>
              <a:t>‹#›</a:t>
            </a:fld>
            <a:endParaRPr kumimoji="1" lang="ja-JP" altLang="en-US"/>
          </a:p>
        </p:txBody>
      </p:sp>
    </p:spTree>
    <p:extLst>
      <p:ext uri="{BB962C8B-B14F-4D97-AF65-F5344CB8AC3E}">
        <p14:creationId xmlns:p14="http://schemas.microsoft.com/office/powerpoint/2010/main" val="266045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FF82DC5B-BD8E-2762-C092-CF89D2EE529C}"/>
              </a:ext>
            </a:extLst>
          </p:cNvPr>
          <p:cNvSpPr/>
          <p:nvPr userDrawn="1"/>
        </p:nvSpPr>
        <p:spPr>
          <a:xfrm>
            <a:off x="0" y="0"/>
            <a:ext cx="12192000" cy="72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プレースホルダー 9"/>
          <p:cNvSpPr>
            <a:spLocks noGrp="1"/>
          </p:cNvSpPr>
          <p:nvPr>
            <p:ph type="title"/>
          </p:nvPr>
        </p:nvSpPr>
        <p:spPr>
          <a:xfrm>
            <a:off x="432000" y="996942"/>
            <a:ext cx="11328000" cy="432000"/>
          </a:xfrm>
          <a:prstGeom prst="rect">
            <a:avLst/>
          </a:prstGeom>
        </p:spPr>
        <p:txBody>
          <a:bodyPr vert="horz" wrap="none" lIns="0" tIns="18000" rIns="0" bIns="0" rtlCol="0" anchor="t">
            <a:noAutofit/>
          </a:bodyPr>
          <a:lstStyle/>
          <a:p>
            <a:r>
              <a:rPr kumimoji="1" lang="en-US" altLang="ja-JP"/>
              <a:t>Page title 24pt</a:t>
            </a:r>
            <a:endParaRPr kumimoji="1" lang="ja-JP" altLang="en-US"/>
          </a:p>
        </p:txBody>
      </p:sp>
      <p:sp>
        <p:nvSpPr>
          <p:cNvPr id="3" name="テキスト プレースホルダー 2"/>
          <p:cNvSpPr>
            <a:spLocks noGrp="1"/>
          </p:cNvSpPr>
          <p:nvPr>
            <p:ph type="body" idx="1"/>
          </p:nvPr>
        </p:nvSpPr>
        <p:spPr>
          <a:xfrm>
            <a:off x="432000" y="1725643"/>
            <a:ext cx="11327999" cy="4185078"/>
          </a:xfrm>
          <a:prstGeom prst="rect">
            <a:avLst/>
          </a:prstGeom>
        </p:spPr>
        <p:txBody>
          <a:bodyPr vert="horz" lIns="0" tIns="0" rIns="0" bIns="0" rtlCol="0">
            <a:normAutofit/>
          </a:bodyPr>
          <a:lstStyle/>
          <a:p>
            <a:pPr lvl="0"/>
            <a:r>
              <a:rPr kumimoji="1" lang="en-US" altLang="ja-JP"/>
              <a:t>Body text 18pt</a:t>
            </a:r>
            <a:endParaRPr kumimoji="1" lang="ja-JP" altLang="en-US"/>
          </a:p>
          <a:p>
            <a:pPr lvl="1"/>
            <a:r>
              <a:rPr kumimoji="1" lang="en-US" altLang="ja-JP"/>
              <a:t>Second level 16pt</a:t>
            </a:r>
            <a:endParaRPr kumimoji="1" lang="ja-JP" altLang="en-US"/>
          </a:p>
          <a:p>
            <a:pPr lvl="2"/>
            <a:r>
              <a:rPr kumimoji="1" lang="en-US" altLang="ja-JP"/>
              <a:t>Third level 14pt</a:t>
            </a:r>
            <a:endParaRPr kumimoji="1" lang="ja-JP" altLang="en-US"/>
          </a:p>
          <a:p>
            <a:pPr lvl="3"/>
            <a:r>
              <a:rPr kumimoji="1" lang="en-US" altLang="ja-JP"/>
              <a:t>Fourth level 12pt</a:t>
            </a:r>
            <a:endParaRPr kumimoji="1" lang="ja-JP" altLang="en-US"/>
          </a:p>
          <a:p>
            <a:pPr lvl="4"/>
            <a:r>
              <a:rPr kumimoji="1" lang="en-US" altLang="ja-JP"/>
              <a:t>Fifth level 10.5pt</a:t>
            </a:r>
          </a:p>
          <a:p>
            <a:pPr lvl="5"/>
            <a:r>
              <a:rPr kumimoji="1" lang="en-US" altLang="ja-JP"/>
              <a:t>Sixth level 9pt</a:t>
            </a:r>
            <a:endParaRPr kumimoji="1" lang="ja-JP" altLang="en-US"/>
          </a:p>
        </p:txBody>
      </p:sp>
      <p:sp>
        <p:nvSpPr>
          <p:cNvPr id="38" name="フッター プレースホルダー 2">
            <a:extLst>
              <a:ext uri="{FF2B5EF4-FFF2-40B4-BE49-F238E27FC236}">
                <a16:creationId xmlns:a16="http://schemas.microsoft.com/office/drawing/2014/main" id="{793D33C9-6286-93AD-F690-DD106EE41887}"/>
              </a:ext>
            </a:extLst>
          </p:cNvPr>
          <p:cNvSpPr>
            <a:spLocks noGrp="1"/>
          </p:cNvSpPr>
          <p:nvPr>
            <p:ph type="ftr" sz="quarter" idx="3"/>
          </p:nvPr>
        </p:nvSpPr>
        <p:spPr>
          <a:xfrm>
            <a:off x="638758" y="6474646"/>
            <a:ext cx="4456805" cy="239418"/>
          </a:xfrm>
          <a:prstGeom prst="rect">
            <a:avLst/>
          </a:prstGeom>
        </p:spPr>
        <p:txBody>
          <a:bodyPr/>
          <a:lstStyle>
            <a:lvl1pPr algn="l">
              <a:defRPr sz="1100">
                <a:solidFill>
                  <a:schemeClr val="tx1"/>
                </a:solidFill>
              </a:defRPr>
            </a:lvl1pPr>
          </a:lstStyle>
          <a:p>
            <a:r>
              <a:rPr lang="en-US" altLang="ja-JP"/>
              <a:t>Mitsubishi Chemical 0000 Corporation   </a:t>
            </a:r>
            <a:endParaRPr lang="ja-JP" altLang="en-US"/>
          </a:p>
        </p:txBody>
      </p:sp>
      <p:sp>
        <p:nvSpPr>
          <p:cNvPr id="39" name="スライド番号プレースホルダー 3">
            <a:extLst>
              <a:ext uri="{FF2B5EF4-FFF2-40B4-BE49-F238E27FC236}">
                <a16:creationId xmlns:a16="http://schemas.microsoft.com/office/drawing/2014/main" id="{1E9F7E52-3585-A248-DCF9-10FD61D02510}"/>
              </a:ext>
            </a:extLst>
          </p:cNvPr>
          <p:cNvSpPr>
            <a:spLocks noGrp="1"/>
          </p:cNvSpPr>
          <p:nvPr>
            <p:ph type="sldNum" sz="quarter" idx="4"/>
          </p:nvPr>
        </p:nvSpPr>
        <p:spPr>
          <a:xfrm>
            <a:off x="242501" y="6474646"/>
            <a:ext cx="343672" cy="239418"/>
          </a:xfrm>
          <a:prstGeom prst="rect">
            <a:avLst/>
          </a:prstGeom>
        </p:spPr>
        <p:txBody>
          <a:bodyPr vert="horz" lIns="0" tIns="45720" rIns="91440" bIns="45720" rtlCol="0" anchor="t" anchorCtr="0"/>
          <a:lstStyle>
            <a:lvl1pPr algn="l">
              <a:defRPr sz="1100">
                <a:solidFill>
                  <a:schemeClr val="tx1"/>
                </a:solidFill>
                <a:latin typeface="+mj-lt"/>
              </a:defRPr>
            </a:lvl1pPr>
          </a:lstStyle>
          <a:p>
            <a:fld id="{48394356-8693-4048-8EAF-2BF05B04AA80}" type="slidenum">
              <a:rPr lang="ja-JP" altLang="en-US" smtClean="0"/>
              <a:pPr/>
              <a:t>‹#›</a:t>
            </a:fld>
            <a:endParaRPr lang="ja-JP" altLang="en-US"/>
          </a:p>
        </p:txBody>
      </p:sp>
      <p:pic>
        <p:nvPicPr>
          <p:cNvPr id="13" name="図 12" descr="アイコン&#10;&#10;低い精度で自動的に生成された説明">
            <a:extLst>
              <a:ext uri="{FF2B5EF4-FFF2-40B4-BE49-F238E27FC236}">
                <a16:creationId xmlns:a16="http://schemas.microsoft.com/office/drawing/2014/main" id="{8379A01F-8105-4DFA-DC55-B0DA44C858B2}"/>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0689431" y="66162"/>
            <a:ext cx="1441424" cy="662901"/>
          </a:xfrm>
          <a:prstGeom prst="rect">
            <a:avLst/>
          </a:prstGeom>
        </p:spPr>
      </p:pic>
    </p:spTree>
    <p:extLst>
      <p:ext uri="{BB962C8B-B14F-4D97-AF65-F5344CB8AC3E}">
        <p14:creationId xmlns:p14="http://schemas.microsoft.com/office/powerpoint/2010/main" val="1429363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dt="0"/>
  <p:txStyles>
    <p:titleStyle>
      <a:lvl1pPr algn="l" defTabSz="914400" rtl="0" eaLnBrk="1" latinLnBrk="0" hangingPunct="1">
        <a:lnSpc>
          <a:spcPct val="100000"/>
        </a:lnSpc>
        <a:spcBef>
          <a:spcPct val="0"/>
        </a:spcBef>
        <a:buNone/>
        <a:defRPr kumimoji="1" sz="2400" b="1" i="0" kern="1200" spc="-50" baseline="0">
          <a:solidFill>
            <a:schemeClr val="tx1"/>
          </a:solidFill>
          <a:latin typeface="+mj-lt"/>
          <a:ea typeface="+mj-ea"/>
          <a:cs typeface="Meiryo" charset="-128"/>
        </a:defRPr>
      </a:lvl1pPr>
    </p:titleStyle>
    <p:bodyStyle>
      <a:lvl1pPr marL="0" indent="0" algn="l" defTabSz="914400" rtl="0" eaLnBrk="1" latinLnBrk="0" hangingPunct="1">
        <a:lnSpc>
          <a:spcPct val="150000"/>
        </a:lnSpc>
        <a:spcBef>
          <a:spcPts val="200"/>
        </a:spcBef>
        <a:buFont typeface="Arial" panose="020B0604020202020204" pitchFamily="34" charset="0"/>
        <a:buChar char="•"/>
        <a:defRPr kumimoji="1" sz="1800" kern="1200" baseline="0">
          <a:solidFill>
            <a:schemeClr val="tx1"/>
          </a:solidFill>
          <a:latin typeface="+mn-lt"/>
          <a:ea typeface="+mn-ea"/>
          <a:cs typeface="+mn-cs"/>
        </a:defRPr>
      </a:lvl1pPr>
      <a:lvl2pPr marL="540000" indent="-180000" algn="l" defTabSz="914400" rtl="0" eaLnBrk="1" latinLnBrk="0" hangingPunct="1">
        <a:lnSpc>
          <a:spcPct val="100000"/>
        </a:lnSpc>
        <a:spcBef>
          <a:spcPts val="1000"/>
        </a:spcBef>
        <a:buFont typeface="Arial" panose="020B0604020202020204" pitchFamily="34" charset="0"/>
        <a:buChar char="•"/>
        <a:defRPr kumimoji="1" sz="1600" kern="1200">
          <a:solidFill>
            <a:schemeClr val="tx1"/>
          </a:solidFill>
          <a:latin typeface="+mn-lt"/>
          <a:ea typeface="+mn-ea"/>
          <a:cs typeface="+mn-cs"/>
        </a:defRPr>
      </a:lvl2pPr>
      <a:lvl3pPr marL="900000" indent="-180000" algn="l" defTabSz="914400" rtl="0" eaLnBrk="1" latinLnBrk="0" hangingPunct="1">
        <a:lnSpc>
          <a:spcPct val="100000"/>
        </a:lnSpc>
        <a:spcBef>
          <a:spcPts val="1000"/>
        </a:spcBef>
        <a:buFont typeface="Arial" panose="020B0604020202020204" pitchFamily="34" charset="0"/>
        <a:buChar char="•"/>
        <a:defRPr kumimoji="1" sz="1400" kern="1200">
          <a:solidFill>
            <a:schemeClr val="tx1"/>
          </a:solidFill>
          <a:latin typeface="+mn-lt"/>
          <a:ea typeface="+mn-ea"/>
          <a:cs typeface="+mn-cs"/>
        </a:defRPr>
      </a:lvl3pPr>
      <a:lvl4pPr marL="1260000" indent="-180000" algn="l" defTabSz="914400" rtl="0" eaLnBrk="1" latinLnBrk="0" hangingPunct="1">
        <a:lnSpc>
          <a:spcPct val="100000"/>
        </a:lnSpc>
        <a:spcBef>
          <a:spcPts val="1000"/>
        </a:spcBef>
        <a:buFont typeface="Arial" panose="020B0604020202020204" pitchFamily="34" charset="0"/>
        <a:buChar char="•"/>
        <a:defRPr kumimoji="1" sz="1200" kern="1200">
          <a:solidFill>
            <a:schemeClr val="tx1"/>
          </a:solidFill>
          <a:latin typeface="+mn-lt"/>
          <a:ea typeface="+mn-ea"/>
          <a:cs typeface="+mn-cs"/>
        </a:defRPr>
      </a:lvl4pPr>
      <a:lvl5pPr marL="1620000" indent="-180000" algn="l" defTabSz="914400" rtl="0" eaLnBrk="1" latinLnBrk="0" hangingPunct="1">
        <a:lnSpc>
          <a:spcPct val="100000"/>
        </a:lnSpc>
        <a:spcBef>
          <a:spcPts val="1000"/>
        </a:spcBef>
        <a:buFont typeface="Arial" panose="020B0604020202020204" pitchFamily="34" charset="0"/>
        <a:buChar char="•"/>
        <a:defRPr kumimoji="1" sz="1050" kern="1200">
          <a:solidFill>
            <a:schemeClr val="tx1"/>
          </a:solidFill>
          <a:latin typeface="+mn-lt"/>
          <a:ea typeface="+mn-ea"/>
          <a:cs typeface="+mn-cs"/>
        </a:defRPr>
      </a:lvl5pPr>
      <a:lvl6pPr marL="1980000" indent="-180000" algn="l" defTabSz="914400" rtl="0" eaLnBrk="1" latinLnBrk="0" hangingPunct="1">
        <a:lnSpc>
          <a:spcPct val="100000"/>
        </a:lnSpc>
        <a:spcBef>
          <a:spcPts val="1000"/>
        </a:spcBef>
        <a:buFont typeface="Arial" panose="020B0604020202020204" pitchFamily="34" charset="0"/>
        <a:buChar char="•"/>
        <a:defRPr kumimoji="1" sz="9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4178">
          <p15:clr>
            <a:srgbClr val="F26B43"/>
          </p15:clr>
        </p15:guide>
        <p15:guide id="4" orient="horz" pos="119">
          <p15:clr>
            <a:srgbClr val="F26B43"/>
          </p15:clr>
        </p15:guide>
        <p15:guide id="5" pos="7537">
          <p15:clr>
            <a:srgbClr val="F26B43"/>
          </p15:clr>
        </p15:guide>
        <p15:guide id="6" pos="143">
          <p15:clr>
            <a:srgbClr val="F26B43"/>
          </p15:clr>
        </p15:guide>
        <p15:guide id="7" orient="horz" pos="3929">
          <p15:clr>
            <a:srgbClr val="F26B43"/>
          </p15:clr>
        </p15:guide>
        <p15:guide id="8" orient="horz" pos="459">
          <p15:clr>
            <a:srgbClr val="F26B43"/>
          </p15:clr>
        </p15:guide>
        <p15:guide id="9" orient="horz" pos="36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hyperlink" Target="https://mchcgr.sharepoint.com/:b:/r/sites/MCJP-FN110/Shared%20Documents/40_%E6%95%99%E8%82%B2%E3%83%BB%E7%A0%94%E4%BF%AE/NAVI%20%E3%81%93%E3%82%93%E3%81%B7%E3%82%89%E9%80%9A%E4%BF%A1/2024%E5%B9%B4%E5%BA%A6/202502_vol26/letter_2025%E5%B9%B402%E6%9C%88%E5%8F%B7%E6%8E%B2%E8%BC%89%E7%94%A8.pdf?csf=1&amp;web=1&amp;e=YGF0CM" TargetMode="External"/><Relationship Id="rId3" Type="http://schemas.openxmlformats.org/officeDocument/2006/relationships/image" Target="../media/image2.png"/><Relationship Id="rId7" Type="http://schemas.openxmlformats.org/officeDocument/2006/relationships/hyperlink" Target="http://www.ghn.mitsubishichem-hd.co.jp/global_ic/jp/regional/japan-korea/compliance-hotline/" TargetMode="External"/><Relationship Id="rId12" Type="http://schemas.microsoft.com/office/2007/relationships/hdphoto" Target="../media/hdphoto2.wdp"/><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mchcgr.sharepoint.com/:b:/r/sites/MCJP-FN110/Shared%20Documents/40_%E6%95%99%E8%82%B2%E3%83%BB%E7%A0%94%E4%BF%AE/NAVI%20%E3%81%93%E3%82%93%E3%81%B7%E3%82%89%E9%80%9A%E4%BF%A1/2024%E5%B9%B4%E5%BA%A6/202502_vol26/quiz_2025%E5%B9%B42%E6%9C%88%E5%8F%B7%E6%8E%B2%E8%BC%89%E7%94%A8.pdf?csf=1&amp;web=1&amp;e=4AqeQT" TargetMode="External"/><Relationship Id="rId11" Type="http://schemas.openxmlformats.org/officeDocument/2006/relationships/image" Target="../media/image7.png"/><Relationship Id="rId5" Type="http://schemas.openxmlformats.org/officeDocument/2006/relationships/image" Target="../media/image3.png"/><Relationship Id="rId10" Type="http://schemas.openxmlformats.org/officeDocument/2006/relationships/image" Target="../media/image6.png"/><Relationship Id="rId4" Type="http://schemas.microsoft.com/office/2007/relationships/hdphoto" Target="../media/hdphoto1.wdp"/><Relationship Id="rId9" Type="http://schemas.openxmlformats.org/officeDocument/2006/relationships/image" Target="../media/image5.png"/><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5B9C6A4-85EA-4FEA-BE22-84A1AB3432EA}"/>
              </a:ext>
            </a:extLst>
          </p:cNvPr>
          <p:cNvSpPr txBox="1"/>
          <p:nvPr/>
        </p:nvSpPr>
        <p:spPr>
          <a:xfrm>
            <a:off x="2224361" y="270083"/>
            <a:ext cx="1628967"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月号</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Vol.</a:t>
            </a:r>
            <a:r>
              <a:rPr lang="en-US" altLang="ja-JP" sz="1400" b="1" dirty="0">
                <a:solidFill>
                  <a:prstClr val="black"/>
                </a:solidFill>
                <a:latin typeface="Meiryo UI" panose="020B0604030504040204" pitchFamily="50" charset="-128"/>
                <a:ea typeface="Meiryo UI" panose="020B0604030504040204" pitchFamily="50" charset="-128"/>
              </a:rPr>
              <a:t>26</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コンテンツ</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6" name="直線コネクタ 5">
            <a:extLst>
              <a:ext uri="{FF2B5EF4-FFF2-40B4-BE49-F238E27FC236}">
                <a16:creationId xmlns:a16="http://schemas.microsoft.com/office/drawing/2014/main" id="{2F92E2C8-12E7-49FC-9951-381D433C96FA}"/>
              </a:ext>
            </a:extLst>
          </p:cNvPr>
          <p:cNvCxnSpPr/>
          <p:nvPr/>
        </p:nvCxnSpPr>
        <p:spPr>
          <a:xfrm>
            <a:off x="177428" y="1091303"/>
            <a:ext cx="11879531" cy="0"/>
          </a:xfrm>
          <a:prstGeom prst="line">
            <a:avLst/>
          </a:prstGeom>
          <a:ln w="19050">
            <a:solidFill>
              <a:srgbClr val="FF9999"/>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23313EE3-9CE4-4914-8711-7B05A9274672}"/>
              </a:ext>
            </a:extLst>
          </p:cNvPr>
          <p:cNvSpPr txBox="1"/>
          <p:nvPr/>
        </p:nvSpPr>
        <p:spPr>
          <a:xfrm>
            <a:off x="3802513" y="84284"/>
            <a:ext cx="3663689" cy="938719"/>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defRPr/>
            </a:pPr>
            <a:r>
              <a:rPr kumimoji="1" lang="ja-JP" altLang="en-US" sz="1100" b="0" i="0" u="none" strike="noStrike" kern="1200" cap="none" spc="0" normalizeH="0" baseline="0" noProof="0" dirty="0">
                <a:ln>
                  <a:noFill/>
                </a:ln>
                <a:effectLst/>
                <a:uLnTx/>
                <a:uFillTx/>
                <a:latin typeface="Meiryo UI"/>
                <a:ea typeface="Meiryo UI"/>
              </a:rPr>
              <a:t>新千歳空港、はさみ紛失により保安検査やり直し</a:t>
            </a:r>
            <a:endParaRPr lang="en-US" altLang="ja-JP" sz="1100" dirty="0">
              <a:latin typeface="Meiryo UI"/>
              <a:ea typeface="Meiryo UI"/>
            </a:endParaRPr>
          </a:p>
          <a:p>
            <a:pPr>
              <a:defRPr/>
            </a:pPr>
            <a:r>
              <a:rPr kumimoji="1" lang="ja-JP" altLang="en-US" sz="1100" b="0" i="0" u="none" strike="noStrike" kern="1200" cap="none" spc="0" normalizeH="0" baseline="0" noProof="0" dirty="0">
                <a:ln>
                  <a:noFill/>
                </a:ln>
                <a:effectLst/>
                <a:uLnTx/>
                <a:uFillTx/>
                <a:latin typeface="Meiryo UI"/>
                <a:ea typeface="Meiryo UI"/>
              </a:rPr>
              <a:t>　　　</a:t>
            </a:r>
            <a:r>
              <a:rPr kumimoji="1" lang="en-US" altLang="ja-JP" sz="1100" b="0" i="0" u="none" strike="noStrike" kern="1200" cap="none" spc="0" normalizeH="0" baseline="0" noProof="0" dirty="0">
                <a:ln>
                  <a:noFill/>
                </a:ln>
                <a:effectLst/>
                <a:uLnTx/>
                <a:uFillTx/>
                <a:latin typeface="Meiryo UI"/>
                <a:ea typeface="Meiryo UI"/>
              </a:rPr>
              <a:t>237</a:t>
            </a:r>
            <a:r>
              <a:rPr kumimoji="1" lang="ja-JP" altLang="en-US" sz="1100" b="0" i="0" u="none" strike="noStrike" kern="1200" cap="none" spc="0" normalizeH="0" baseline="0" noProof="0" dirty="0">
                <a:ln>
                  <a:noFill/>
                </a:ln>
                <a:effectLst/>
                <a:uLnTx/>
                <a:uFillTx/>
                <a:latin typeface="Meiryo UI"/>
                <a:ea typeface="Meiryo UI"/>
              </a:rPr>
              <a:t>便が欠航・遅延</a:t>
            </a:r>
            <a:endParaRPr kumimoji="1" lang="en-US" altLang="ja-JP" sz="1100" b="0" i="0" u="none" strike="noStrike" kern="1200" cap="none" spc="0" normalizeH="0" baseline="0" noProof="0" dirty="0">
              <a:ln>
                <a:noFill/>
              </a:ln>
              <a:effectLst/>
              <a:uLnTx/>
              <a:uFillTx/>
              <a:latin typeface="Meiryo UI"/>
              <a:ea typeface="Meiryo UI"/>
            </a:endParaRPr>
          </a:p>
          <a:p>
            <a:pPr marL="171450" indent="-171450">
              <a:buFont typeface="Arial" panose="020B0604020202020204" pitchFamily="34" charset="0"/>
              <a:buChar char="•"/>
              <a:defRPr/>
            </a:pPr>
            <a:r>
              <a:rPr lang="ja-JP" altLang="en-US" sz="1100" dirty="0">
                <a:solidFill>
                  <a:prstClr val="black"/>
                </a:solidFill>
                <a:latin typeface="Meiryo UI" panose="020B0604030504040204" pitchFamily="50" charset="-128"/>
                <a:ea typeface="Meiryo UI" panose="020B0604030504040204" pitchFamily="50" charset="-128"/>
              </a:rPr>
              <a:t>コンプライアンスあるある</a:t>
            </a:r>
            <a:endParaRPr lang="ja-JP" altLang="ja-JP" sz="1100" dirty="0">
              <a:latin typeface="Meiryo UI"/>
              <a:ea typeface="Meiryo UI"/>
              <a:cs typeface="+mn-lt"/>
            </a:endParaRPr>
          </a:p>
          <a:p>
            <a:pPr marL="171450" indent="-171450">
              <a:buFont typeface="Arial" panose="020B0604020202020204" pitchFamily="34" charset="0"/>
              <a:buChar char="•"/>
              <a:defRPr/>
            </a:pPr>
            <a:r>
              <a:rPr lang="ja-JP" altLang="en-US" sz="1100" dirty="0">
                <a:solidFill>
                  <a:prstClr val="black"/>
                </a:solidFill>
                <a:latin typeface="Meiryo UI" panose="020B0604030504040204" pitchFamily="50" charset="-128"/>
                <a:ea typeface="Meiryo UI" panose="020B0604030504040204" pitchFamily="50" charset="-128"/>
              </a:rPr>
              <a:t>達成困難に思える目標を上司に示されたら</a:t>
            </a:r>
            <a:endParaRPr lang="en-US" altLang="ja-JP" sz="1100" dirty="0">
              <a:solidFill>
                <a:prstClr val="black"/>
              </a:solidFill>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defRPr/>
            </a:pPr>
            <a:r>
              <a:rPr lang="ja-JP" altLang="en-US" sz="1100" dirty="0">
                <a:solidFill>
                  <a:prstClr val="black"/>
                </a:solidFill>
                <a:latin typeface="Meiryo UI" panose="020B0604030504040204" pitchFamily="50" charset="-128"/>
                <a:ea typeface="Meiryo UI" panose="020B0604030504040204" pitchFamily="50" charset="-128"/>
              </a:rPr>
              <a:t>ちょっとひと息　コンプライアンスクイズ！</a:t>
            </a:r>
            <a:endParaRPr lang="en-US" altLang="ja-JP" sz="1100" dirty="0">
              <a:latin typeface="Meiryo UI"/>
              <a:ea typeface="Meiryo UI"/>
            </a:endParaRPr>
          </a:p>
        </p:txBody>
      </p:sp>
      <p:sp>
        <p:nvSpPr>
          <p:cNvPr id="9" name="TextBox 8">
            <a:extLst>
              <a:ext uri="{FF2B5EF4-FFF2-40B4-BE49-F238E27FC236}">
                <a16:creationId xmlns:a16="http://schemas.microsoft.com/office/drawing/2014/main" id="{26B52599-3399-9E35-8811-FA00ED9B5102}"/>
              </a:ext>
            </a:extLst>
          </p:cNvPr>
          <p:cNvSpPr txBox="1"/>
          <p:nvPr/>
        </p:nvSpPr>
        <p:spPr>
          <a:xfrm>
            <a:off x="7534080" y="187074"/>
            <a:ext cx="4517234"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ja-JP" sz="1050" dirty="0">
                <a:latin typeface="メイリオ"/>
                <a:ea typeface="メイリオ"/>
                <a:cs typeface="メイリオ" panose="020B0604030504040204" pitchFamily="50" charset="-128"/>
              </a:rPr>
              <a:t>2</a:t>
            </a:r>
            <a:r>
              <a:rPr lang="ja-JP" altLang="en-US" sz="1050" dirty="0">
                <a:latin typeface="メイリオ"/>
                <a:ea typeface="メイリオ"/>
                <a:cs typeface="メイリオ" panose="020B0604030504040204" pitchFamily="50" charset="-128"/>
              </a:rPr>
              <a:t>月は如月（きさらぎ）と呼ばれます。語源は諸説ありますが、寒さが厳しい時期に衣を更に着るという意味の「衣更着（きさらぎ</a:t>
            </a:r>
            <a:r>
              <a:rPr lang="ja-JP" altLang="en-US" sz="1050">
                <a:latin typeface="メイリオ"/>
                <a:ea typeface="メイリオ"/>
                <a:cs typeface="メイリオ" panose="020B0604030504040204" pitchFamily="50" charset="-128"/>
              </a:rPr>
              <a:t>）」とも言われています。</a:t>
            </a:r>
            <a:r>
              <a:rPr lang="ja-JP" altLang="en-US" sz="1050" dirty="0">
                <a:latin typeface="メイリオ"/>
                <a:ea typeface="メイリオ"/>
                <a:cs typeface="メイリオ" panose="020B0604030504040204" pitchFamily="50" charset="-128"/>
              </a:rPr>
              <a:t>しっかりと防寒して、厳しい寒さを乗り切りましょう。</a:t>
            </a:r>
            <a:endParaRPr lang="en-US" altLang="ja-JP" sz="1050" dirty="0">
              <a:latin typeface="メイリオ"/>
              <a:ea typeface="メイリオ"/>
              <a:cs typeface="メイリオ" panose="020B0604030504040204" pitchFamily="50" charset="-128"/>
            </a:endParaRPr>
          </a:p>
          <a:p>
            <a:r>
              <a:rPr lang="ja-JP" sz="1050" dirty="0">
                <a:latin typeface="Meiryo UI"/>
                <a:ea typeface="Meiryo UI"/>
              </a:rPr>
              <a:t>発行者：</a:t>
            </a:r>
            <a:r>
              <a:rPr lang="en-US" altLang="ja-JP" sz="1050" dirty="0">
                <a:latin typeface="Meiryo UI"/>
                <a:ea typeface="Meiryo UI"/>
              </a:rPr>
              <a:t>MCG </a:t>
            </a:r>
            <a:r>
              <a:rPr lang="ja-JP" altLang="en-US" sz="1050" dirty="0">
                <a:latin typeface="Meiryo UI"/>
                <a:ea typeface="Meiryo UI"/>
              </a:rPr>
              <a:t>内部統制推進本部 コンプライアンス推進部</a:t>
            </a:r>
            <a:endParaRPr lang="ja-JP" dirty="0">
              <a:ea typeface="游ゴシック"/>
            </a:endParaRPr>
          </a:p>
        </p:txBody>
      </p:sp>
      <p:sp>
        <p:nvSpPr>
          <p:cNvPr id="4" name="正方形/長方形 3">
            <a:extLst>
              <a:ext uri="{FF2B5EF4-FFF2-40B4-BE49-F238E27FC236}">
                <a16:creationId xmlns:a16="http://schemas.microsoft.com/office/drawing/2014/main" id="{E8A80071-24DC-8C0B-1580-EFDD9624FE2F}"/>
              </a:ext>
            </a:extLst>
          </p:cNvPr>
          <p:cNvSpPr/>
          <p:nvPr/>
        </p:nvSpPr>
        <p:spPr>
          <a:xfrm>
            <a:off x="194306" y="4590278"/>
            <a:ext cx="5808276" cy="4571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55CA2922-ACF1-67E3-3F25-520A37101F88}"/>
              </a:ext>
            </a:extLst>
          </p:cNvPr>
          <p:cNvSpPr txBox="1"/>
          <p:nvPr/>
        </p:nvSpPr>
        <p:spPr>
          <a:xfrm>
            <a:off x="104619" y="4330916"/>
            <a:ext cx="1944763"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コンプライアンスあるある</a:t>
            </a:r>
          </a:p>
        </p:txBody>
      </p:sp>
      <p:sp>
        <p:nvSpPr>
          <p:cNvPr id="10" name="正方形/長方形 9">
            <a:extLst>
              <a:ext uri="{FF2B5EF4-FFF2-40B4-BE49-F238E27FC236}">
                <a16:creationId xmlns:a16="http://schemas.microsoft.com/office/drawing/2014/main" id="{389CC6E9-3D82-57B2-78F8-5A56CD9D3486}"/>
              </a:ext>
            </a:extLst>
          </p:cNvPr>
          <p:cNvSpPr/>
          <p:nvPr/>
        </p:nvSpPr>
        <p:spPr>
          <a:xfrm>
            <a:off x="195972" y="4665140"/>
            <a:ext cx="5808276" cy="2139952"/>
          </a:xfrm>
          <a:prstGeom prst="rect">
            <a:avLst/>
          </a:prstGeom>
          <a:solidFill>
            <a:srgbClr val="FAE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テキスト ボックス 20">
            <a:extLst>
              <a:ext uri="{FF2B5EF4-FFF2-40B4-BE49-F238E27FC236}">
                <a16:creationId xmlns:a16="http://schemas.microsoft.com/office/drawing/2014/main" id="{A3E8E9E9-C733-D5B3-D5C7-850C11F5A344}"/>
              </a:ext>
            </a:extLst>
          </p:cNvPr>
          <p:cNvSpPr txBox="1"/>
          <p:nvPr/>
        </p:nvSpPr>
        <p:spPr>
          <a:xfrm>
            <a:off x="248774" y="4706908"/>
            <a:ext cx="5699714"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会社からの帰宅途中に転んでけがをしたので、最寄りの病院で応急処置を受けた。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治療費を支払うときになって、ふと気づく。もしかして、これって労災？</a:t>
            </a:r>
          </a:p>
        </p:txBody>
      </p:sp>
      <p:grpSp>
        <p:nvGrpSpPr>
          <p:cNvPr id="22" name="グループ化 21">
            <a:extLst>
              <a:ext uri="{FF2B5EF4-FFF2-40B4-BE49-F238E27FC236}">
                <a16:creationId xmlns:a16="http://schemas.microsoft.com/office/drawing/2014/main" id="{9EA9B3AF-58B2-EE97-047A-6EF176D3A02C}"/>
              </a:ext>
            </a:extLst>
          </p:cNvPr>
          <p:cNvGrpSpPr/>
          <p:nvPr/>
        </p:nvGrpSpPr>
        <p:grpSpPr>
          <a:xfrm>
            <a:off x="252006" y="5160771"/>
            <a:ext cx="3753200" cy="1446550"/>
            <a:chOff x="235252" y="5779705"/>
            <a:chExt cx="3703004" cy="1462825"/>
          </a:xfrm>
        </p:grpSpPr>
        <p:sp>
          <p:nvSpPr>
            <p:cNvPr id="23" name="テキスト ボックス 22">
              <a:extLst>
                <a:ext uri="{FF2B5EF4-FFF2-40B4-BE49-F238E27FC236}">
                  <a16:creationId xmlns:a16="http://schemas.microsoft.com/office/drawing/2014/main" id="{7206149B-B55F-A0EC-0D08-1F73396201C9}"/>
                </a:ext>
              </a:extLst>
            </p:cNvPr>
            <p:cNvSpPr txBox="1"/>
            <p:nvPr/>
          </p:nvSpPr>
          <p:spPr>
            <a:xfrm>
              <a:off x="235252" y="5779705"/>
              <a:ext cx="3703004" cy="1462825"/>
            </a:xfrm>
            <a:prstGeom prst="rect">
              <a:avLst/>
            </a:prstGeom>
            <a:noFill/>
          </p:spPr>
          <p:txBody>
            <a:bodyPr wrap="square" lIns="91440" tIns="45720" rIns="91440" bIns="45720" rtlCol="0" anchor="t">
              <a:spAutoFit/>
            </a:bodyPr>
            <a:lstStyle/>
            <a:p>
              <a:pPr algn="just">
                <a:defRPr/>
              </a:pPr>
              <a:r>
                <a:rPr kumimoji="1" lang="ja-JP" altLang="en-US" sz="1100" b="0" i="0" u="none" strike="noStrike" kern="1200" cap="none" spc="0" normalizeH="0" baseline="0" noProof="0" dirty="0">
                  <a:ln>
                    <a:noFill/>
                  </a:ln>
                  <a:solidFill>
                    <a:srgbClr val="000099"/>
                  </a:solidFill>
                  <a:effectLst/>
                  <a:uLnTx/>
                  <a:uFillTx/>
                  <a:latin typeface="Meiryo UI"/>
                  <a:ea typeface="Meiryo UI"/>
                </a:rPr>
                <a:t>　</a:t>
              </a:r>
              <a:r>
                <a:rPr lang="ja-JP" altLang="en-US" sz="1100" dirty="0">
                  <a:solidFill>
                    <a:srgbClr val="000099"/>
                  </a:solidFill>
                  <a:latin typeface="Meiryo UI"/>
                  <a:ea typeface="Meiryo UI"/>
                  <a:cs typeface="+mn-lt"/>
                </a:rPr>
                <a:t>　</a:t>
              </a:r>
              <a:r>
                <a:rPr lang="ja-JP" altLang="en-US" sz="1100" b="1" dirty="0">
                  <a:solidFill>
                    <a:srgbClr val="000099"/>
                  </a:solidFill>
                  <a:latin typeface="Meiryo UI"/>
                  <a:ea typeface="Meiryo UI"/>
                  <a:cs typeface="+mn-lt"/>
                </a:rPr>
                <a:t>コメント：</a:t>
              </a:r>
              <a:r>
                <a:rPr lang="ja-JP" altLang="en-US" sz="1100" dirty="0">
                  <a:solidFill>
                    <a:srgbClr val="000099"/>
                  </a:solidFill>
                  <a:latin typeface="Meiryo UI"/>
                  <a:ea typeface="Meiryo UI"/>
                  <a:cs typeface="+mn-lt"/>
                </a:rPr>
                <a:t>通勤中のけがは通勤災害という労災に該当する可能性があり、労災の場合の治療費は労災保険によって全額支払われます。病院の窓口で労災と伝え、そのことを会社にも報告しましょう。ただし、寄り道中の事故などには、通勤災害にあたらないものがあります。迷ったときは、会社か病院に相談してください。</a:t>
              </a:r>
            </a:p>
            <a:p>
              <a:pPr algn="just">
                <a:defRPr/>
              </a:pPr>
              <a:r>
                <a:rPr lang="ja-JP" altLang="en-US" sz="1100" dirty="0">
                  <a:solidFill>
                    <a:srgbClr val="000099"/>
                  </a:solidFill>
                  <a:latin typeface="Meiryo UI"/>
                  <a:ea typeface="Meiryo UI"/>
                  <a:cs typeface="+mn-lt"/>
                </a:rPr>
                <a:t>誤って健康保険を使った場合は、あとからでも必ず病院に申し出ましょう。労災保険に切り替える手続きが必要ですが、支払った治療費は全額戻ってきます。</a:t>
              </a:r>
            </a:p>
          </p:txBody>
        </p:sp>
        <p:pic>
          <p:nvPicPr>
            <p:cNvPr id="24" name="図 23">
              <a:extLst>
                <a:ext uri="{FF2B5EF4-FFF2-40B4-BE49-F238E27FC236}">
                  <a16:creationId xmlns:a16="http://schemas.microsoft.com/office/drawing/2014/main" id="{BFD83D19-A6DE-BAFB-0741-822B3A65A1D9}"/>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455" b="90909" l="7407" r="88889">
                          <a14:foregroundMark x1="35185" y1="90909" x2="61111" y2="92727"/>
                          <a14:foregroundMark x1="61111" y1="92727" x2="72222" y2="90909"/>
                          <a14:foregroundMark x1="87037" y1="25455" x2="87037" y2="25455"/>
                          <a14:foregroundMark x1="88889" y1="70909" x2="88889" y2="70909"/>
                          <a14:foregroundMark x1="70370" y1="9091" x2="44444" y2="5455"/>
                          <a14:foregroundMark x1="44444" y1="5455" x2="37037" y2="7273"/>
                        </a14:backgroundRemoval>
                      </a14:imgEffect>
                    </a14:imgLayer>
                  </a14:imgProps>
                </a:ext>
              </a:extLst>
            </a:blip>
            <a:stretch>
              <a:fillRect/>
            </a:stretch>
          </p:blipFill>
          <p:spPr>
            <a:xfrm>
              <a:off x="304930" y="5802688"/>
              <a:ext cx="178906" cy="182220"/>
            </a:xfrm>
            <a:prstGeom prst="rect">
              <a:avLst/>
            </a:prstGeom>
          </p:spPr>
        </p:pic>
      </p:grpSp>
      <p:pic>
        <p:nvPicPr>
          <p:cNvPr id="26" name="図 25">
            <a:extLst>
              <a:ext uri="{FF2B5EF4-FFF2-40B4-BE49-F238E27FC236}">
                <a16:creationId xmlns:a16="http://schemas.microsoft.com/office/drawing/2014/main" id="{A9B6FCD1-E48C-CE9F-B243-1BFD173CBB4E}"/>
              </a:ext>
            </a:extLst>
          </p:cNvPr>
          <p:cNvPicPr>
            <a:picLocks noChangeAspect="1"/>
          </p:cNvPicPr>
          <p:nvPr/>
        </p:nvPicPr>
        <p:blipFill>
          <a:blip r:embed="rId5"/>
          <a:stretch>
            <a:fillRect/>
          </a:stretch>
        </p:blipFill>
        <p:spPr>
          <a:xfrm>
            <a:off x="67144" y="192902"/>
            <a:ext cx="2276356" cy="749042"/>
          </a:xfrm>
          <a:prstGeom prst="rect">
            <a:avLst/>
          </a:prstGeom>
        </p:spPr>
      </p:pic>
      <p:sp>
        <p:nvSpPr>
          <p:cNvPr id="8" name="正方形/長方形 7">
            <a:extLst>
              <a:ext uri="{FF2B5EF4-FFF2-40B4-BE49-F238E27FC236}">
                <a16:creationId xmlns:a16="http://schemas.microsoft.com/office/drawing/2014/main" id="{DFD29E77-661C-9A52-D3CE-7A312E0C5D49}"/>
              </a:ext>
            </a:extLst>
          </p:cNvPr>
          <p:cNvSpPr/>
          <p:nvPr/>
        </p:nvSpPr>
        <p:spPr>
          <a:xfrm>
            <a:off x="189650" y="1458794"/>
            <a:ext cx="5823105" cy="2892548"/>
          </a:xfrm>
          <a:prstGeom prst="rect">
            <a:avLst/>
          </a:prstGeom>
          <a:solidFill>
            <a:srgbClr val="FAE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3" name="正方形/長方形 12">
            <a:extLst>
              <a:ext uri="{FF2B5EF4-FFF2-40B4-BE49-F238E27FC236}">
                <a16:creationId xmlns:a16="http://schemas.microsoft.com/office/drawing/2014/main" id="{C2FDF111-E01C-2D71-C402-B0F0091B7AFD}"/>
              </a:ext>
            </a:extLst>
          </p:cNvPr>
          <p:cNvSpPr/>
          <p:nvPr/>
        </p:nvSpPr>
        <p:spPr>
          <a:xfrm>
            <a:off x="187016" y="1373713"/>
            <a:ext cx="5808276" cy="4571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0" name="テキスト ボックス 19">
            <a:extLst>
              <a:ext uri="{FF2B5EF4-FFF2-40B4-BE49-F238E27FC236}">
                <a16:creationId xmlns:a16="http://schemas.microsoft.com/office/drawing/2014/main" id="{80192EA1-7B2E-0770-962D-E43E1812AF5C}"/>
              </a:ext>
            </a:extLst>
          </p:cNvPr>
          <p:cNvSpPr txBox="1"/>
          <p:nvPr/>
        </p:nvSpPr>
        <p:spPr>
          <a:xfrm>
            <a:off x="260460" y="1444520"/>
            <a:ext cx="5667641" cy="938719"/>
          </a:xfrm>
          <a:prstGeom prst="rect">
            <a:avLst/>
          </a:prstGeom>
          <a:noFill/>
        </p:spPr>
        <p:txBody>
          <a:bodyPr wrap="square" lIns="91440" tIns="45720" rIns="91440" bIns="45720" rtlCol="0" anchor="t">
            <a:spAutoFit/>
          </a:bodyPr>
          <a:lstStyle/>
          <a:p>
            <a:pPr algn="just">
              <a:spcBef>
                <a:spcPts val="600"/>
              </a:spcBef>
              <a:defRPr/>
            </a:pPr>
            <a:r>
              <a:rPr kumimoji="1" lang="en-US" altLang="ja-JP" sz="1100" b="0" i="0" u="none" strike="noStrike" kern="1200" cap="none" spc="0" normalizeH="0" baseline="0" noProof="0" dirty="0">
                <a:ln>
                  <a:noFill/>
                </a:ln>
                <a:effectLst/>
                <a:uLnTx/>
                <a:uFillTx/>
                <a:latin typeface="Meiryo UI"/>
                <a:ea typeface="Meiryo UI"/>
              </a:rPr>
              <a:t>2024</a:t>
            </a:r>
            <a:r>
              <a:rPr kumimoji="1" lang="ja-JP" altLang="en-US" sz="1100" b="0" i="0" u="none" strike="noStrike" kern="1200" cap="none" spc="0" normalizeH="0" baseline="0" noProof="0" dirty="0">
                <a:ln>
                  <a:noFill/>
                </a:ln>
                <a:effectLst/>
                <a:uLnTx/>
                <a:uFillTx/>
                <a:latin typeface="Meiryo UI"/>
                <a:ea typeface="Meiryo UI"/>
              </a:rPr>
              <a:t>年</a:t>
            </a:r>
            <a:r>
              <a:rPr kumimoji="1" lang="en-US" altLang="ja-JP" sz="1100" b="0" i="0" u="none" strike="noStrike" kern="1200" cap="none" spc="0" normalizeH="0" baseline="0" noProof="0" dirty="0">
                <a:ln>
                  <a:noFill/>
                </a:ln>
                <a:effectLst/>
                <a:uLnTx/>
                <a:uFillTx/>
                <a:latin typeface="Meiryo UI"/>
                <a:ea typeface="Meiryo UI"/>
              </a:rPr>
              <a:t>8</a:t>
            </a:r>
            <a:r>
              <a:rPr kumimoji="1" lang="ja-JP" altLang="en-US" sz="1100" b="0" i="0" u="none" strike="noStrike" kern="1200" cap="none" spc="0" normalizeH="0" baseline="0" noProof="0" dirty="0">
                <a:ln>
                  <a:noFill/>
                </a:ln>
                <a:effectLst/>
                <a:uLnTx/>
                <a:uFillTx/>
                <a:latin typeface="Meiryo UI"/>
                <a:ea typeface="Meiryo UI"/>
              </a:rPr>
              <a:t>月、新千歳空港の保安検査場を抜けたエリア（制限区域）にある店舗で、業務用のはさみが紛失した。これにより、安全確保のため保安検査を一時中断。制限区域に入っていた乗客と、検査を終えてすでに飛行機に搭乗していた客は制限区域外に出され、再び検査を受けることになった。この影響で発着する</a:t>
            </a:r>
            <a:r>
              <a:rPr kumimoji="1" lang="en-US" altLang="ja-JP" sz="1100" b="0" i="0" u="none" strike="noStrike" kern="1200" cap="none" spc="0" normalizeH="0" baseline="0" noProof="0" dirty="0">
                <a:ln>
                  <a:noFill/>
                </a:ln>
                <a:effectLst/>
                <a:uLnTx/>
                <a:uFillTx/>
                <a:latin typeface="Meiryo UI"/>
                <a:ea typeface="Meiryo UI"/>
              </a:rPr>
              <a:t>36</a:t>
            </a:r>
            <a:r>
              <a:rPr kumimoji="1" lang="ja-JP" altLang="en-US" sz="1100" b="0" i="0" u="none" strike="noStrike" kern="1200" cap="none" spc="0" normalizeH="0" baseline="0" noProof="0" dirty="0">
                <a:ln>
                  <a:noFill/>
                </a:ln>
                <a:effectLst/>
                <a:uLnTx/>
                <a:uFillTx/>
                <a:latin typeface="Meiryo UI"/>
                <a:ea typeface="Meiryo UI"/>
              </a:rPr>
              <a:t>便が欠航、</a:t>
            </a:r>
            <a:r>
              <a:rPr kumimoji="1" lang="en-US" altLang="ja-JP" sz="1100" b="0" i="0" u="none" strike="noStrike" kern="1200" cap="none" spc="0" normalizeH="0" baseline="0" noProof="0" dirty="0">
                <a:ln>
                  <a:noFill/>
                </a:ln>
                <a:effectLst/>
                <a:uLnTx/>
                <a:uFillTx/>
                <a:latin typeface="Meiryo UI"/>
                <a:ea typeface="Meiryo UI"/>
              </a:rPr>
              <a:t>201</a:t>
            </a:r>
            <a:r>
              <a:rPr kumimoji="1" lang="ja-JP" altLang="en-US" sz="1100" b="0" i="0" u="none" strike="noStrike" kern="1200" cap="none" spc="0" normalizeH="0" baseline="0" noProof="0" dirty="0">
                <a:ln>
                  <a:noFill/>
                </a:ln>
                <a:effectLst/>
                <a:uLnTx/>
                <a:uFillTx/>
                <a:latin typeface="Meiryo UI"/>
                <a:ea typeface="Meiryo UI"/>
              </a:rPr>
              <a:t>便が遅延。空港側は移動できなかった乗客のため、施設の一部を開放し、希望者に寝袋やシートを支給した。翌日、はさみは店舗内で発見された。</a:t>
            </a:r>
          </a:p>
        </p:txBody>
      </p:sp>
      <p:grpSp>
        <p:nvGrpSpPr>
          <p:cNvPr id="27" name="グループ化 26">
            <a:extLst>
              <a:ext uri="{FF2B5EF4-FFF2-40B4-BE49-F238E27FC236}">
                <a16:creationId xmlns:a16="http://schemas.microsoft.com/office/drawing/2014/main" id="{FD2B2F11-6F37-E1B8-2D72-E0DD8937CC28}"/>
              </a:ext>
            </a:extLst>
          </p:cNvPr>
          <p:cNvGrpSpPr/>
          <p:nvPr/>
        </p:nvGrpSpPr>
        <p:grpSpPr>
          <a:xfrm>
            <a:off x="260043" y="2353573"/>
            <a:ext cx="5667641" cy="2031325"/>
            <a:chOff x="285024" y="2036025"/>
            <a:chExt cx="5667641" cy="1846664"/>
          </a:xfrm>
        </p:grpSpPr>
        <p:sp>
          <p:nvSpPr>
            <p:cNvPr id="28" name="テキスト ボックス 27">
              <a:extLst>
                <a:ext uri="{FF2B5EF4-FFF2-40B4-BE49-F238E27FC236}">
                  <a16:creationId xmlns:a16="http://schemas.microsoft.com/office/drawing/2014/main" id="{790CB215-2D23-1441-8DC9-F7446448722D}"/>
                </a:ext>
              </a:extLst>
            </p:cNvPr>
            <p:cNvSpPr txBox="1"/>
            <p:nvPr/>
          </p:nvSpPr>
          <p:spPr>
            <a:xfrm>
              <a:off x="285024" y="2036025"/>
              <a:ext cx="5667641" cy="1846664"/>
            </a:xfrm>
            <a:prstGeom prst="rect">
              <a:avLst/>
            </a:prstGeom>
            <a:noFill/>
          </p:spPr>
          <p:txBody>
            <a:bodyPr wrap="square" lIns="91440" tIns="45720" rIns="91440" bIns="45720" rtlCol="0" anchor="t">
              <a:spAutoFit/>
            </a:bodyPr>
            <a:lstStyle/>
            <a:p>
              <a:pPr marL="0" marR="0" lvl="0" indent="0" algn="just" defTabSz="914400" rtl="0" eaLnBrk="1" fontAlgn="auto" latinLnBrk="0" hangingPunct="1">
                <a:lnSpc>
                  <a:spcPct val="100000"/>
                </a:lnSpc>
                <a:spcAft>
                  <a:spcPts val="0"/>
                </a:spcAft>
                <a:buClrTx/>
                <a:buSzTx/>
                <a:buFontTx/>
                <a:buNone/>
                <a:tabLst/>
                <a:defRPr/>
              </a:pPr>
              <a:r>
                <a:rPr kumimoji="1" lang="ja-JP" altLang="en-US" sz="1100" i="0" u="none" strike="noStrike" kern="1200" cap="none" spc="0" normalizeH="0" baseline="0" noProof="0" dirty="0">
                  <a:ln>
                    <a:noFill/>
                  </a:ln>
                  <a:solidFill>
                    <a:srgbClr val="000099"/>
                  </a:solidFill>
                  <a:effectLst/>
                  <a:uLnTx/>
                  <a:uFillTx/>
                  <a:latin typeface="Meiryo UI"/>
                  <a:ea typeface="Meiryo UI"/>
                </a:rPr>
                <a:t>　</a:t>
              </a:r>
              <a:r>
                <a:rPr lang="ja-JP" altLang="en-US" sz="1100" dirty="0">
                  <a:solidFill>
                    <a:srgbClr val="000099"/>
                  </a:solidFill>
                  <a:latin typeface="Meiryo UI"/>
                  <a:ea typeface="Meiryo UI"/>
                  <a:cs typeface="+mn-lt"/>
                </a:rPr>
                <a:t>　</a:t>
              </a:r>
              <a:r>
                <a:rPr lang="ja-JP" altLang="en-US" sz="1100" b="1" dirty="0">
                  <a:solidFill>
                    <a:srgbClr val="000099"/>
                  </a:solidFill>
                  <a:latin typeface="Meiryo UI"/>
                  <a:ea typeface="Meiryo UI"/>
                  <a:cs typeface="+mn-lt"/>
                </a:rPr>
                <a:t>コメント：</a:t>
              </a:r>
              <a:r>
                <a:rPr lang="ja-JP" altLang="en-US" sz="1100" dirty="0">
                  <a:solidFill>
                    <a:srgbClr val="000099"/>
                  </a:solidFill>
                  <a:latin typeface="Meiryo UI"/>
                  <a:ea typeface="Meiryo UI"/>
                  <a:cs typeface="+mn-lt"/>
                </a:rPr>
                <a:t>紛失したはさみが悪用された場合、不測の事態が起こることも考えられたため、空港を運営する北海道エアポート（</a:t>
              </a:r>
              <a:r>
                <a:rPr lang="en-US" altLang="ja-JP" sz="1100" dirty="0">
                  <a:solidFill>
                    <a:srgbClr val="000099"/>
                  </a:solidFill>
                  <a:latin typeface="Meiryo UI"/>
                  <a:ea typeface="Meiryo UI"/>
                  <a:cs typeface="+mn-lt"/>
                </a:rPr>
                <a:t>HAP</a:t>
              </a:r>
              <a:r>
                <a:rPr lang="ja-JP" altLang="en-US" sz="1100" dirty="0">
                  <a:solidFill>
                    <a:srgbClr val="000099"/>
                  </a:solidFill>
                  <a:latin typeface="Meiryo UI"/>
                  <a:ea typeface="Meiryo UI"/>
                  <a:cs typeface="+mn-lt"/>
                </a:rPr>
                <a:t>）は乗客の安全を最優先とし、保安検査をやり直しました。紛失に気づいた店舗が</a:t>
              </a:r>
              <a:r>
                <a:rPr lang="en-US" altLang="ja-JP" sz="1100" dirty="0">
                  <a:solidFill>
                    <a:srgbClr val="000099"/>
                  </a:solidFill>
                  <a:latin typeface="Meiryo UI"/>
                  <a:ea typeface="Meiryo UI"/>
                  <a:cs typeface="+mn-lt"/>
                </a:rPr>
                <a:t>HAP</a:t>
              </a:r>
              <a:r>
                <a:rPr lang="ja-JP" altLang="en-US" sz="1100" dirty="0">
                  <a:solidFill>
                    <a:srgbClr val="000099"/>
                  </a:solidFill>
                  <a:latin typeface="Meiryo UI"/>
                  <a:ea typeface="Meiryo UI"/>
                  <a:cs typeface="+mn-lt"/>
                </a:rPr>
                <a:t>に報告し、それを受けた</a:t>
              </a:r>
              <a:r>
                <a:rPr lang="en-US" altLang="ja-JP" sz="1100" dirty="0">
                  <a:solidFill>
                    <a:srgbClr val="000099"/>
                  </a:solidFill>
                  <a:latin typeface="Meiryo UI"/>
                  <a:ea typeface="Meiryo UI"/>
                  <a:cs typeface="+mn-lt"/>
                </a:rPr>
                <a:t>HAP</a:t>
              </a:r>
              <a:r>
                <a:rPr lang="ja-JP" altLang="en-US" sz="1100" dirty="0">
                  <a:solidFill>
                    <a:srgbClr val="000099"/>
                  </a:solidFill>
                  <a:latin typeface="Meiryo UI"/>
                  <a:ea typeface="Meiryo UI"/>
                  <a:cs typeface="+mn-lt"/>
                </a:rPr>
                <a:t>が迅速に再検査を実施したことは、混乱を招いたものの、乗客の安全確保のためには適切な対応だったといえます。</a:t>
              </a:r>
              <a:r>
                <a:rPr lang="en-US" altLang="ja-JP" sz="1100" dirty="0">
                  <a:solidFill>
                    <a:srgbClr val="000099"/>
                  </a:solidFill>
                  <a:latin typeface="Meiryo UI"/>
                  <a:ea typeface="Meiryo UI"/>
                  <a:cs typeface="+mn-lt"/>
                </a:rPr>
                <a:t>HAP</a:t>
              </a:r>
              <a:r>
                <a:rPr lang="ja-JP" altLang="en-US" sz="1100" dirty="0">
                  <a:solidFill>
                    <a:srgbClr val="000099"/>
                  </a:solidFill>
                  <a:latin typeface="Meiryo UI"/>
                  <a:ea typeface="Meiryo UI"/>
                  <a:cs typeface="+mn-lt"/>
                </a:rPr>
                <a:t>や店舗がルールを守り、どのように行動すべきかを速やかに判断したため、大きな事故等につながることはありませんでした。今回のようなトラブルを防ぐには、規則やルールなどを取り決め、それを順守することが基本です。そして、規則違反等をしていないかなど、意識づけを定期的に行うことも忘れてはなりません。この意識を忘れなければ、人命にかかわるほどの予期せぬ事態が起こったとしても、何を優先すべきか即座に考え、行動できるようになるはずです。</a:t>
              </a:r>
            </a:p>
            <a:p>
              <a:pPr marL="0" marR="0" lvl="0" indent="0" algn="just" defTabSz="914400" rtl="0" eaLnBrk="1" fontAlgn="auto" latinLnBrk="0" hangingPunct="1">
                <a:lnSpc>
                  <a:spcPct val="100000"/>
                </a:lnSpc>
                <a:spcAft>
                  <a:spcPts val="0"/>
                </a:spcAft>
                <a:buClrTx/>
                <a:buSzTx/>
                <a:buFontTx/>
                <a:buNone/>
                <a:tabLst/>
                <a:defRPr/>
              </a:pPr>
              <a:endParaRPr lang="ja-JP" altLang="en-US" sz="300" dirty="0">
                <a:solidFill>
                  <a:srgbClr val="000099"/>
                </a:solidFill>
                <a:latin typeface="Meiryo UI"/>
                <a:ea typeface="Meiryo UI"/>
                <a:cs typeface="+mn-lt"/>
              </a:endParaRPr>
            </a:p>
            <a:p>
              <a:pPr marL="0" marR="0" lvl="0" indent="0" algn="just" defTabSz="914400" rtl="0" eaLnBrk="1" fontAlgn="auto" latinLnBrk="0" hangingPunct="1">
                <a:lnSpc>
                  <a:spcPct val="100000"/>
                </a:lnSpc>
                <a:spcAft>
                  <a:spcPts val="0"/>
                </a:spcAft>
                <a:buClrTx/>
                <a:buSzTx/>
                <a:buFontTx/>
                <a:buNone/>
                <a:tabLst/>
                <a:defRPr/>
              </a:pPr>
              <a:r>
                <a:rPr lang="ja-JP" altLang="en-US" sz="1100" dirty="0">
                  <a:solidFill>
                    <a:srgbClr val="000099"/>
                  </a:solidFill>
                  <a:latin typeface="Meiryo UI"/>
                  <a:ea typeface="Meiryo UI"/>
                  <a:cs typeface="+mn-lt"/>
                </a:rPr>
                <a:t>ミスをしても、すぐに適切な対策を打てれば、大きな問題に発展することは避けられます。どんなときも、冷静な判断と、すばやい対応を心掛けましょう。</a:t>
              </a:r>
            </a:p>
          </p:txBody>
        </p:sp>
        <p:pic>
          <p:nvPicPr>
            <p:cNvPr id="30" name="図 29">
              <a:extLst>
                <a:ext uri="{FF2B5EF4-FFF2-40B4-BE49-F238E27FC236}">
                  <a16:creationId xmlns:a16="http://schemas.microsoft.com/office/drawing/2014/main" id="{1A6793D3-13FA-A68C-F697-3D49BEC4BD12}"/>
                </a:ext>
              </a:extLst>
            </p:cNvPr>
            <p:cNvPicPr>
              <a:picLocks noChangeAspect="1"/>
            </p:cNvPicPr>
            <p:nvPr/>
          </p:nvPicPr>
          <p:blipFill>
            <a:blip r:embed="rId3">
              <a:extLst>
                <a:ext uri="{BEBA8EAE-BF5A-486C-A8C5-ECC9F3942E4B}">
                  <a14:imgProps xmlns:a14="http://schemas.microsoft.com/office/drawing/2010/main">
                    <a14:imgLayer r:embed="rId4">
                      <a14:imgEffect>
                        <a14:backgroundRemoval t="5455" b="90909" l="7407" r="88889">
                          <a14:foregroundMark x1="35185" y1="90909" x2="61111" y2="92727"/>
                          <a14:foregroundMark x1="61111" y1="92727" x2="72222" y2="90909"/>
                          <a14:foregroundMark x1="87037" y1="25455" x2="87037" y2="25455"/>
                          <a14:foregroundMark x1="88889" y1="70909" x2="88889" y2="70909"/>
                          <a14:foregroundMark x1="70370" y1="9091" x2="44444" y2="5455"/>
                          <a14:foregroundMark x1="44444" y1="5455" x2="37037" y2="7273"/>
                        </a14:backgroundRemoval>
                      </a14:imgEffect>
                    </a14:imgLayer>
                  </a14:imgProps>
                </a:ext>
              </a:extLst>
            </a:blip>
            <a:stretch>
              <a:fillRect/>
            </a:stretch>
          </p:blipFill>
          <p:spPr>
            <a:xfrm>
              <a:off x="344127" y="2050890"/>
              <a:ext cx="178906" cy="182220"/>
            </a:xfrm>
            <a:prstGeom prst="rect">
              <a:avLst/>
            </a:prstGeom>
          </p:spPr>
        </p:pic>
      </p:grpSp>
      <p:sp>
        <p:nvSpPr>
          <p:cNvPr id="31" name="テキスト ボックス 30">
            <a:extLst>
              <a:ext uri="{FF2B5EF4-FFF2-40B4-BE49-F238E27FC236}">
                <a16:creationId xmlns:a16="http://schemas.microsoft.com/office/drawing/2014/main" id="{59ABB81A-73E6-4F2C-5D5F-32B93FEB60FB}"/>
              </a:ext>
            </a:extLst>
          </p:cNvPr>
          <p:cNvSpPr txBox="1"/>
          <p:nvPr/>
        </p:nvSpPr>
        <p:spPr>
          <a:xfrm>
            <a:off x="104619" y="1119727"/>
            <a:ext cx="5379999" cy="30777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新千歳空港、はさみ紛失により保安検査やり直し　</a:t>
            </a:r>
            <a:r>
              <a:rPr kumimoji="1" lang="en-US" altLang="ja-JP" sz="1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237</a:t>
            </a:r>
            <a:r>
              <a:rPr kumimoji="1" lang="ja-JP" altLang="en-US" sz="1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便が欠航・遅延</a:t>
            </a:r>
            <a:endParaRPr kumimoji="1" lang="en-US" altLang="ja-JP" sz="14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43" name="テキスト ボックス 4">
            <a:extLst>
              <a:ext uri="{FF2B5EF4-FFF2-40B4-BE49-F238E27FC236}">
                <a16:creationId xmlns:a16="http://schemas.microsoft.com/office/drawing/2014/main" id="{AC5B7900-3384-AF8E-B6F1-1750B91D74EB}"/>
              </a:ext>
            </a:extLst>
          </p:cNvPr>
          <p:cNvSpPr txBox="1"/>
          <p:nvPr/>
        </p:nvSpPr>
        <p:spPr>
          <a:xfrm>
            <a:off x="6180557" y="4303856"/>
            <a:ext cx="3087590" cy="30777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ちょっとひと息　コンプライアンスクイズ！</a:t>
            </a:r>
          </a:p>
        </p:txBody>
      </p:sp>
      <p:sp>
        <p:nvSpPr>
          <p:cNvPr id="44" name="正方形/長方形 43">
            <a:extLst>
              <a:ext uri="{FF2B5EF4-FFF2-40B4-BE49-F238E27FC236}">
                <a16:creationId xmlns:a16="http://schemas.microsoft.com/office/drawing/2014/main" id="{F2839078-114A-9676-F066-508D4AC0B286}"/>
              </a:ext>
            </a:extLst>
          </p:cNvPr>
          <p:cNvSpPr/>
          <p:nvPr/>
        </p:nvSpPr>
        <p:spPr>
          <a:xfrm>
            <a:off x="6243038" y="4570017"/>
            <a:ext cx="5808276" cy="4571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5" name="正方形/長方形 44">
            <a:extLst>
              <a:ext uri="{FF2B5EF4-FFF2-40B4-BE49-F238E27FC236}">
                <a16:creationId xmlns:a16="http://schemas.microsoft.com/office/drawing/2014/main" id="{1F11E45C-C9DA-5687-4E3B-A4C4022F9812}"/>
              </a:ext>
            </a:extLst>
          </p:cNvPr>
          <p:cNvSpPr/>
          <p:nvPr/>
        </p:nvSpPr>
        <p:spPr>
          <a:xfrm>
            <a:off x="6235354" y="4659693"/>
            <a:ext cx="5821605" cy="1233290"/>
          </a:xfrm>
          <a:prstGeom prst="rect">
            <a:avLst/>
          </a:prstGeom>
          <a:solidFill>
            <a:srgbClr val="FAE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8" name="テキスト ボックス 32">
            <a:extLst>
              <a:ext uri="{FF2B5EF4-FFF2-40B4-BE49-F238E27FC236}">
                <a16:creationId xmlns:a16="http://schemas.microsoft.com/office/drawing/2014/main" id="{4E534693-3192-5608-588D-91E541FDC76A}"/>
              </a:ext>
            </a:extLst>
          </p:cNvPr>
          <p:cNvSpPr txBox="1"/>
          <p:nvPr/>
        </p:nvSpPr>
        <p:spPr>
          <a:xfrm>
            <a:off x="6303068" y="4721686"/>
            <a:ext cx="5692960" cy="1107996"/>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effectLst/>
                <a:uLnTx/>
                <a:uFillTx/>
                <a:latin typeface="Meiryo UI"/>
                <a:ea typeface="Meiryo UI"/>
              </a:rPr>
              <a:t>Q</a:t>
            </a:r>
            <a:r>
              <a:rPr kumimoji="1" lang="ja-JP" altLang="en-US" sz="1100" b="0" i="0" u="none" strike="noStrike" kern="1200" cap="none" spc="0" normalizeH="0" baseline="0" noProof="0" dirty="0">
                <a:ln>
                  <a:noFill/>
                </a:ln>
                <a:effectLst/>
                <a:uLnTx/>
                <a:uFillTx/>
                <a:latin typeface="Meiryo UI"/>
                <a:ea typeface="Meiryo UI"/>
              </a:rPr>
              <a:t>　気に入らない上司に対して、数名の部下が結託し、あいさつを無視する、上司からの指示を拒否する、といった行為を続けた結果、上司は体調を崩して休職してしまった。部下によるこのような行為は、次の①、②のどちらに該当するだろうか？</a:t>
            </a:r>
            <a:endParaRPr kumimoji="1" lang="en-US" altLang="ja-JP" sz="1100" b="0" i="0" u="none" strike="noStrike" kern="1200" cap="none" spc="0" normalizeH="0" baseline="0" noProof="0" dirty="0">
              <a:ln>
                <a:noFill/>
              </a:ln>
              <a:effectLst/>
              <a:uLnTx/>
              <a:uFillTx/>
              <a:latin typeface="Meiryo UI"/>
              <a:ea typeface="Meiryo UI"/>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effectLst/>
              <a:uLnTx/>
              <a:uFillTx/>
              <a:latin typeface="Meiryo UI"/>
              <a:ea typeface="Meiryo UI"/>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effectLst/>
                <a:uLnTx/>
                <a:uFillTx/>
                <a:latin typeface="Meiryo UI"/>
                <a:ea typeface="Meiryo UI"/>
              </a:rPr>
              <a:t>A</a:t>
            </a:r>
            <a:r>
              <a:rPr lang="ja-JP" altLang="en-US" sz="1100" dirty="0">
                <a:latin typeface="Meiryo UI"/>
                <a:ea typeface="Meiryo UI"/>
              </a:rPr>
              <a:t>  ①：パワハラとなる可能性がある</a:t>
            </a:r>
          </a:p>
          <a:p>
            <a:pPr defTabSz="854075"/>
            <a:r>
              <a:rPr lang="en-US" altLang="ja-JP" sz="1100" kern="100" dirty="0">
                <a:latin typeface="Meiryo UI"/>
                <a:ea typeface="Meiryo UI"/>
                <a:cs typeface="Times New Roman"/>
              </a:rPr>
              <a:t>   </a:t>
            </a:r>
            <a:r>
              <a:rPr lang="en-US" altLang="ja-JP" sz="1100" kern="100" dirty="0">
                <a:effectLst/>
                <a:latin typeface="Meiryo UI"/>
                <a:ea typeface="Meiryo UI"/>
                <a:cs typeface="Times New Roman"/>
              </a:rPr>
              <a:t> </a:t>
            </a:r>
            <a:r>
              <a:rPr lang="ja-JP" altLang="en-US" sz="1100" kern="100" dirty="0">
                <a:latin typeface="Meiryo UI"/>
                <a:ea typeface="Meiryo UI"/>
                <a:cs typeface="Times New Roman"/>
              </a:rPr>
              <a:t>②：パワハラとはならない</a:t>
            </a:r>
            <a:r>
              <a:rPr lang="en-US" altLang="ja-JP" sz="1100" kern="100" dirty="0">
                <a:latin typeface="Meiryo UI"/>
                <a:ea typeface="Meiryo UI"/>
                <a:cs typeface="Times New Roman"/>
              </a:rPr>
              <a:t>	</a:t>
            </a:r>
            <a:endParaRPr kumimoji="1" lang="ja-JP" altLang="en-US" sz="1200" b="0" i="0" u="none" strike="noStrike" kern="1200" cap="none" spc="0" normalizeH="0" baseline="0" noProof="0" dirty="0">
              <a:ln>
                <a:noFill/>
              </a:ln>
              <a:effectLst/>
              <a:uLnTx/>
              <a:uFillTx/>
              <a:latin typeface="Meiryo UI"/>
              <a:ea typeface="Meiryo UI"/>
              <a:cs typeface="Times New Roman"/>
            </a:endParaRPr>
          </a:p>
        </p:txBody>
      </p:sp>
      <p:sp>
        <p:nvSpPr>
          <p:cNvPr id="49" name="テキスト ボックス 48">
            <a:extLst>
              <a:ext uri="{FF2B5EF4-FFF2-40B4-BE49-F238E27FC236}">
                <a16:creationId xmlns:a16="http://schemas.microsoft.com/office/drawing/2014/main" id="{99B9C049-4E78-2982-4CDE-A8AC8DE3FA15}"/>
              </a:ext>
            </a:extLst>
          </p:cNvPr>
          <p:cNvSpPr txBox="1"/>
          <p:nvPr/>
        </p:nvSpPr>
        <p:spPr>
          <a:xfrm>
            <a:off x="9189217" y="5568072"/>
            <a:ext cx="2337352" cy="261610"/>
          </a:xfrm>
          <a:prstGeom prst="rect">
            <a:avLst/>
          </a:prstGeom>
          <a:noFill/>
        </p:spPr>
        <p:txBody>
          <a:bodyPr wrap="square" rtlCol="0">
            <a:spAutoFit/>
          </a:bodyPr>
          <a:lstStyle/>
          <a:p>
            <a:r>
              <a:rPr lang="ja-JP" altLang="en-US" sz="1100" kern="100" dirty="0">
                <a:effectLst/>
                <a:latin typeface="Meiryo UI"/>
                <a:ea typeface="Meiryo UI"/>
                <a:cs typeface="Times New Roman"/>
              </a:rPr>
              <a:t>（クイズの解答・解説は、、　　</a:t>
            </a:r>
            <a:r>
              <a:rPr lang="ja-JP" altLang="en-US" sz="1100" kern="100" dirty="0">
                <a:effectLst/>
                <a:latin typeface="Meiryo UI"/>
                <a:ea typeface="Meiryo UI"/>
                <a:cs typeface="Times New Roman"/>
                <a:hlinkClick r:id="rId6"/>
              </a:rPr>
              <a:t>リンク</a:t>
            </a:r>
            <a:r>
              <a:rPr lang="ja-JP" altLang="en-US" sz="1100" kern="100" dirty="0">
                <a:effectLst/>
                <a:latin typeface="Meiryo UI"/>
                <a:ea typeface="Meiryo UI"/>
                <a:cs typeface="Times New Roman"/>
              </a:rPr>
              <a:t>）　　　</a:t>
            </a:r>
            <a:endParaRPr kumimoji="1" lang="ja-JP" altLang="en-US" sz="1100" dirty="0"/>
          </a:p>
        </p:txBody>
      </p:sp>
      <p:sp>
        <p:nvSpPr>
          <p:cNvPr id="2" name="テキスト ボックス 19">
            <a:extLst>
              <a:ext uri="{FF2B5EF4-FFF2-40B4-BE49-F238E27FC236}">
                <a16:creationId xmlns:a16="http://schemas.microsoft.com/office/drawing/2014/main" id="{9D731E14-A6A3-E3BE-8A13-60F2C12D8509}"/>
              </a:ext>
            </a:extLst>
          </p:cNvPr>
          <p:cNvSpPr txBox="1"/>
          <p:nvPr/>
        </p:nvSpPr>
        <p:spPr>
          <a:xfrm>
            <a:off x="6180557" y="5866219"/>
            <a:ext cx="5756773" cy="30777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MCG</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コンプライアンス・ホットライン</a:t>
            </a:r>
            <a:r>
              <a:rPr kumimoji="1" lang="ja-JP"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rPr>
              <a:t>について</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4" name="正方形/長方形 13">
            <a:extLst>
              <a:ext uri="{FF2B5EF4-FFF2-40B4-BE49-F238E27FC236}">
                <a16:creationId xmlns:a16="http://schemas.microsoft.com/office/drawing/2014/main" id="{43B864BC-2274-E774-A164-66638CCEC5D8}"/>
              </a:ext>
            </a:extLst>
          </p:cNvPr>
          <p:cNvSpPr/>
          <p:nvPr/>
        </p:nvSpPr>
        <p:spPr>
          <a:xfrm>
            <a:off x="6247100" y="6209087"/>
            <a:ext cx="5808276" cy="570631"/>
          </a:xfrm>
          <a:prstGeom prst="rect">
            <a:avLst/>
          </a:prstGeom>
          <a:solidFill>
            <a:srgbClr val="FAE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5" name="テキスト ボックス 10">
            <a:extLst>
              <a:ext uri="{FF2B5EF4-FFF2-40B4-BE49-F238E27FC236}">
                <a16:creationId xmlns:a16="http://schemas.microsoft.com/office/drawing/2014/main" id="{D49550B1-DBB8-E151-E189-EED6C729BE3D}"/>
              </a:ext>
            </a:extLst>
          </p:cNvPr>
          <p:cNvSpPr txBox="1"/>
          <p:nvPr/>
        </p:nvSpPr>
        <p:spPr>
          <a:xfrm>
            <a:off x="6326782" y="6251004"/>
            <a:ext cx="4129283" cy="43088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MCG</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コンプライアンス・ホットラインへの連絡先やルールは、右のアイコンを</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クリックしてご確認ください。</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正方形/長方形 15">
            <a:extLst>
              <a:ext uri="{FF2B5EF4-FFF2-40B4-BE49-F238E27FC236}">
                <a16:creationId xmlns:a16="http://schemas.microsoft.com/office/drawing/2014/main" id="{DE1E6E89-0D15-9F8B-229B-604F66421B8A}"/>
              </a:ext>
            </a:extLst>
          </p:cNvPr>
          <p:cNvSpPr/>
          <p:nvPr/>
        </p:nvSpPr>
        <p:spPr>
          <a:xfrm>
            <a:off x="6250601" y="6130535"/>
            <a:ext cx="5808276" cy="4571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pic>
        <p:nvPicPr>
          <p:cNvPr id="17" name="図 16">
            <a:hlinkClick r:id="rId7"/>
            <a:extLst>
              <a:ext uri="{FF2B5EF4-FFF2-40B4-BE49-F238E27FC236}">
                <a16:creationId xmlns:a16="http://schemas.microsoft.com/office/drawing/2014/main" id="{17F2E174-901E-3D45-DBA2-3B26456E914D}"/>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2768" t="10916" r="3591" b="7119"/>
          <a:stretch/>
        </p:blipFill>
        <p:spPr bwMode="auto">
          <a:xfrm>
            <a:off x="10535747" y="6305492"/>
            <a:ext cx="1236010" cy="377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図 17">
            <a:extLst>
              <a:ext uri="{FF2B5EF4-FFF2-40B4-BE49-F238E27FC236}">
                <a16:creationId xmlns:a16="http://schemas.microsoft.com/office/drawing/2014/main" id="{640B7A85-18B4-2CC4-2CA7-B918C040D29C}"/>
              </a:ext>
            </a:extLst>
          </p:cNvPr>
          <p:cNvPicPr>
            <a:picLocks noChangeAspect="1"/>
          </p:cNvPicPr>
          <p:nvPr/>
        </p:nvPicPr>
        <p:blipFill>
          <a:blip r:embed="rId9"/>
          <a:stretch>
            <a:fillRect/>
          </a:stretch>
        </p:blipFill>
        <p:spPr>
          <a:xfrm>
            <a:off x="4181514" y="5012953"/>
            <a:ext cx="1710885" cy="1715786"/>
          </a:xfrm>
          <a:prstGeom prst="rect">
            <a:avLst/>
          </a:prstGeom>
        </p:spPr>
      </p:pic>
      <p:pic>
        <p:nvPicPr>
          <p:cNvPr id="46" name="図 45" descr="黒い背景に白い文字がある&#10;&#10;中程度の精度で自動的に生成された説明">
            <a:extLst>
              <a:ext uri="{FF2B5EF4-FFF2-40B4-BE49-F238E27FC236}">
                <a16:creationId xmlns:a16="http://schemas.microsoft.com/office/drawing/2014/main" id="{9AB60E43-143D-3F38-14D6-F117FBD5D12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1479381" y="5321208"/>
            <a:ext cx="389990" cy="389990"/>
          </a:xfrm>
          <a:prstGeom prst="rect">
            <a:avLst/>
          </a:prstGeom>
        </p:spPr>
      </p:pic>
      <p:pic>
        <p:nvPicPr>
          <p:cNvPr id="5" name="図 4">
            <a:extLst>
              <a:ext uri="{FF2B5EF4-FFF2-40B4-BE49-F238E27FC236}">
                <a16:creationId xmlns:a16="http://schemas.microsoft.com/office/drawing/2014/main" id="{AB09A926-04FF-467C-B5E8-2E223822C638}"/>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10000" b="90000" l="10000" r="90000">
                        <a14:foregroundMark x1="42222" y1="73913" x2="42222" y2="73913"/>
                      </a14:backgroundRemoval>
                    </a14:imgEffect>
                  </a14:imgLayer>
                </a14:imgProps>
              </a:ext>
            </a:extLst>
          </a:blip>
          <a:stretch>
            <a:fillRect/>
          </a:stretch>
        </p:blipFill>
        <p:spPr>
          <a:xfrm>
            <a:off x="7182846" y="269069"/>
            <a:ext cx="351234" cy="359039"/>
          </a:xfrm>
          <a:prstGeom prst="rect">
            <a:avLst/>
          </a:prstGeom>
          <a:effectLst>
            <a:glow rad="127000">
              <a:srgbClr val="CCFF99"/>
            </a:glow>
          </a:effectLst>
        </p:spPr>
      </p:pic>
      <p:sp>
        <p:nvSpPr>
          <p:cNvPr id="12" name="正方形/長方形 11">
            <a:extLst>
              <a:ext uri="{FF2B5EF4-FFF2-40B4-BE49-F238E27FC236}">
                <a16:creationId xmlns:a16="http://schemas.microsoft.com/office/drawing/2014/main" id="{A3420894-4016-9E53-757C-63210EAF0B44}"/>
              </a:ext>
            </a:extLst>
          </p:cNvPr>
          <p:cNvSpPr/>
          <p:nvPr/>
        </p:nvSpPr>
        <p:spPr>
          <a:xfrm>
            <a:off x="6223299" y="1450806"/>
            <a:ext cx="5808276" cy="2865071"/>
          </a:xfrm>
          <a:prstGeom prst="rect">
            <a:avLst/>
          </a:prstGeom>
          <a:solidFill>
            <a:srgbClr val="FAEC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5" name="四角形: 角を丸くする 24">
            <a:extLst>
              <a:ext uri="{FF2B5EF4-FFF2-40B4-BE49-F238E27FC236}">
                <a16:creationId xmlns:a16="http://schemas.microsoft.com/office/drawing/2014/main" id="{26791058-2BD3-1290-6E2B-0774C31E4A73}"/>
              </a:ext>
            </a:extLst>
          </p:cNvPr>
          <p:cNvSpPr/>
          <p:nvPr/>
        </p:nvSpPr>
        <p:spPr>
          <a:xfrm>
            <a:off x="10516802" y="2198070"/>
            <a:ext cx="1322559" cy="1244867"/>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2" name="二等辺三角形 31">
            <a:extLst>
              <a:ext uri="{FF2B5EF4-FFF2-40B4-BE49-F238E27FC236}">
                <a16:creationId xmlns:a16="http://schemas.microsoft.com/office/drawing/2014/main" id="{B31111DC-60AB-6BA2-9E6E-5106EA7F3AD9}"/>
              </a:ext>
            </a:extLst>
          </p:cNvPr>
          <p:cNvSpPr/>
          <p:nvPr/>
        </p:nvSpPr>
        <p:spPr>
          <a:xfrm rot="5400000">
            <a:off x="9102136" y="2561971"/>
            <a:ext cx="2141790" cy="536892"/>
          </a:xfrm>
          <a:prstGeom prst="triangl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95CA2A1A-4039-83E9-9609-025B470ADADB}"/>
              </a:ext>
            </a:extLst>
          </p:cNvPr>
          <p:cNvSpPr txBox="1"/>
          <p:nvPr/>
        </p:nvSpPr>
        <p:spPr>
          <a:xfrm>
            <a:off x="10481232" y="2376334"/>
            <a:ext cx="1379265" cy="954107"/>
          </a:xfrm>
          <a:prstGeom prst="rect">
            <a:avLst/>
          </a:prstGeom>
          <a:noFill/>
        </p:spPr>
        <p:txBody>
          <a:bodyPr wrap="square">
            <a:spAutoFit/>
          </a:bodyPr>
          <a:lstStyle/>
          <a:p>
            <a:pPr algn="ctr"/>
            <a:r>
              <a:rPr lang="ja-JP" altLang="en-US" sz="1400" dirty="0">
                <a:latin typeface="Meiryo UI" panose="020B0604030504040204" pitchFamily="50" charset="-128"/>
                <a:ea typeface="Meiryo UI" panose="020B0604030504040204" pitchFamily="50" charset="-128"/>
              </a:rPr>
              <a:t>この</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コマ漫画</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に関する</a:t>
            </a:r>
            <a:endParaRPr lang="en-US" altLang="ja-JP" sz="1400" dirty="0">
              <a:latin typeface="Meiryo UI" panose="020B0604030504040204" pitchFamily="50" charset="-128"/>
              <a:ea typeface="Meiryo UI" panose="020B0604030504040204" pitchFamily="50" charset="-128"/>
            </a:endParaRPr>
          </a:p>
          <a:p>
            <a:pPr algn="ctr"/>
            <a:r>
              <a:rPr lang="ja-JP" altLang="en-US" sz="1400" dirty="0">
                <a:latin typeface="Meiryo UI" panose="020B0604030504040204" pitchFamily="50" charset="-128"/>
                <a:ea typeface="Meiryo UI" panose="020B0604030504040204" pitchFamily="50" charset="-128"/>
              </a:rPr>
              <a:t>解説は</a:t>
            </a:r>
            <a:endParaRPr lang="en-US" altLang="ja-JP" sz="1400" dirty="0">
              <a:latin typeface="Meiryo UI" panose="020B0604030504040204" pitchFamily="50" charset="-128"/>
              <a:ea typeface="Meiryo UI" panose="020B0604030504040204" pitchFamily="50" charset="-128"/>
            </a:endParaRPr>
          </a:p>
          <a:p>
            <a:pPr algn="ctr"/>
            <a:r>
              <a:rPr lang="ja-JP" altLang="en-US" sz="1400" b="1" u="sng" dirty="0">
                <a:solidFill>
                  <a:srgbClr val="0000FF"/>
                </a:solidFill>
                <a:latin typeface="Meiryo UI" panose="020B0604030504040204" pitchFamily="50" charset="-128"/>
                <a:ea typeface="Meiryo UI" panose="020B0604030504040204" pitchFamily="50" charset="-128"/>
                <a:hlinkClick r:id="rId13"/>
              </a:rPr>
              <a:t>こちら</a:t>
            </a:r>
            <a:endParaRPr lang="ja-JP" altLang="en-US" sz="1400" b="1" u="sng" dirty="0">
              <a:solidFill>
                <a:srgbClr val="0000FF"/>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B33F8DB3-6F10-4A4D-AC25-9D73D16676EE}"/>
              </a:ext>
            </a:extLst>
          </p:cNvPr>
          <p:cNvSpPr/>
          <p:nvPr/>
        </p:nvSpPr>
        <p:spPr>
          <a:xfrm>
            <a:off x="6227177" y="1373713"/>
            <a:ext cx="5808276" cy="4571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9" name="テキスト ボックス 4">
            <a:extLst>
              <a:ext uri="{FF2B5EF4-FFF2-40B4-BE49-F238E27FC236}">
                <a16:creationId xmlns:a16="http://schemas.microsoft.com/office/drawing/2014/main" id="{4CFFB600-667B-2A99-5654-295DE57A60D0}"/>
              </a:ext>
            </a:extLst>
          </p:cNvPr>
          <p:cNvSpPr txBox="1"/>
          <p:nvPr/>
        </p:nvSpPr>
        <p:spPr>
          <a:xfrm>
            <a:off x="6180557" y="1119727"/>
            <a:ext cx="4783854" cy="30777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達成困難に思える目標を上司に示されたら</a:t>
            </a:r>
          </a:p>
        </p:txBody>
      </p:sp>
      <p:pic>
        <p:nvPicPr>
          <p:cNvPr id="40" name="図 39">
            <a:extLst>
              <a:ext uri="{FF2B5EF4-FFF2-40B4-BE49-F238E27FC236}">
                <a16:creationId xmlns:a16="http://schemas.microsoft.com/office/drawing/2014/main" id="{8B095C3C-F360-06E3-EB42-69D2CC1C8FE5}"/>
              </a:ext>
            </a:extLst>
          </p:cNvPr>
          <p:cNvPicPr>
            <a:picLocks noChangeAspect="1"/>
          </p:cNvPicPr>
          <p:nvPr/>
        </p:nvPicPr>
        <p:blipFill>
          <a:blip r:embed="rId14"/>
          <a:stretch>
            <a:fillRect/>
          </a:stretch>
        </p:blipFill>
        <p:spPr>
          <a:xfrm>
            <a:off x="6365223" y="1521952"/>
            <a:ext cx="3395135" cy="2718150"/>
          </a:xfrm>
          <a:prstGeom prst="rect">
            <a:avLst/>
          </a:prstGeom>
        </p:spPr>
      </p:pic>
    </p:spTree>
    <p:extLst>
      <p:ext uri="{BB962C8B-B14F-4D97-AF65-F5344CB8AC3E}">
        <p14:creationId xmlns:p14="http://schemas.microsoft.com/office/powerpoint/2010/main" val="262921986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Basic template">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72000" rIns="234000" bIns="0" anchor="t" anchorCtr="0">
        <a:noAutofit/>
      </a:bodyPr>
      <a:lstStyle>
        <a:defPPr algn="l">
          <a:defRPr dirty="0" err="1" smtClean="0"/>
        </a:defPPr>
      </a:lstStyle>
    </a:txDef>
  </a:objectDefaults>
  <a:extraClrSchemeLst/>
  <a:extLst>
    <a:ext uri="{05A4C25C-085E-4340-85A3-A5531E510DB2}">
      <thm15:themeFamily xmlns:thm15="http://schemas.microsoft.com/office/thememl/2012/main" name="190904_KIOXIA_PPTTemplate_16×9_EN.pptx" id="{5AD8D898-F077-B642-BDB7-6C321C9FDD91}" vid="{90AFABDF-A4D8-0844-B6E0-EEFE7C005DB1}"/>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E43A1E7694F5447A54933F4A99F059B" ma:contentTypeVersion="17" ma:contentTypeDescription="新しいドキュメントを作成します。" ma:contentTypeScope="" ma:versionID="da51552fad01947e398b9f64fd54e87b">
  <xsd:schema xmlns:xsd="http://www.w3.org/2001/XMLSchema" xmlns:xs="http://www.w3.org/2001/XMLSchema" xmlns:p="http://schemas.microsoft.com/office/2006/metadata/properties" xmlns:ns2="ac0d20f6-1da3-409b-94ee-4df86b29d0bf" xmlns:ns3="798f16ab-5b94-4383-b991-fd30b24dfbf2" targetNamespace="http://schemas.microsoft.com/office/2006/metadata/properties" ma:root="true" ma:fieldsID="92c7ba4702797a53a5af376f7e4e0a97" ns2:_="" ns3:_="">
    <xsd:import namespace="ac0d20f6-1da3-409b-94ee-4df86b29d0bf"/>
    <xsd:import namespace="798f16ab-5b94-4383-b991-fd30b24dfbf2"/>
    <xsd:element name="properties">
      <xsd:complexType>
        <xsd:sequence>
          <xsd:element name="documentManagement">
            <xsd:complexType>
              <xsd:all>
                <xsd:element ref="ns2:CategoryTag1" minOccurs="0"/>
                <xsd:element ref="ns2:CategoryTag2" minOccurs="0"/>
                <xsd:element ref="ns2:CategoryTag3"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0d20f6-1da3-409b-94ee-4df86b29d0bf" elementFormDefault="qualified">
    <xsd:import namespace="http://schemas.microsoft.com/office/2006/documentManagement/types"/>
    <xsd:import namespace="http://schemas.microsoft.com/office/infopath/2007/PartnerControls"/>
    <xsd:element name="CategoryTag1" ma:index="8" nillable="true" ma:displayName="Tag1" ma:internalName="CategoryTag1">
      <xsd:complexType>
        <xsd:complexContent>
          <xsd:extension base="dms:MultiChoiceFillIn">
            <xsd:sequence>
              <xsd:element name="Value" maxOccurs="unbounded" minOccurs="0" nillable="true">
                <xsd:simpleType>
                  <xsd:union memberTypes="dms:Text">
                    <xsd:simpleType>
                      <xsd:restriction base="dms:Choice"/>
                    </xsd:simpleType>
                  </xsd:union>
                </xsd:simpleType>
              </xsd:element>
            </xsd:sequence>
          </xsd:extension>
        </xsd:complexContent>
      </xsd:complexType>
    </xsd:element>
    <xsd:element name="CategoryTag2" ma:index="9" nillable="true" ma:displayName="Tag2" ma:internalName="CategoryTag2">
      <xsd:complexType>
        <xsd:complexContent>
          <xsd:extension base="dms:MultiChoiceFillIn">
            <xsd:sequence>
              <xsd:element name="Value" maxOccurs="unbounded" minOccurs="0" nillable="true">
                <xsd:simpleType>
                  <xsd:union memberTypes="dms:Text">
                    <xsd:simpleType>
                      <xsd:restriction base="dms:Choice"/>
                    </xsd:simpleType>
                  </xsd:union>
                </xsd:simpleType>
              </xsd:element>
            </xsd:sequence>
          </xsd:extension>
        </xsd:complexContent>
      </xsd:complexType>
    </xsd:element>
    <xsd:element name="CategoryTag3" ma:index="10" nillable="true" ma:displayName="Tag3" ma:internalName="CategoryTag3">
      <xsd:complexType>
        <xsd:complexContent>
          <xsd:extension base="dms:MultiChoiceFillIn">
            <xsd:sequence>
              <xsd:element name="Value" maxOccurs="unbounded" minOccurs="0" nillable="true">
                <xsd:simpleType>
                  <xsd:union memberTypes="dms:Text">
                    <xsd:simpleType>
                      <xsd:restriction base="dms:Choice"/>
                    </xsd:simpleType>
                  </xsd:union>
                </xsd:simpleType>
              </xsd:element>
            </xsd:sequence>
          </xsd:extension>
        </xsd:complexContent>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8ec21e9-19a1-4e51-8266-82527bcf3341"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8f16ab-5b94-4383-b991-fd30b24dfbf2" elementFormDefault="qualified">
    <xsd:import namespace="http://schemas.microsoft.com/office/2006/documentManagement/types"/>
    <xsd:import namespace="http://schemas.microsoft.com/office/infopath/2007/PartnerControls"/>
    <xsd:element name="SharedWithUsers" ma:index="15"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共有相手の詳細情報" ma:internalName="SharedWithDetails" ma:readOnly="true">
      <xsd:simpleType>
        <xsd:restriction base="dms:Note">
          <xsd:maxLength value="255"/>
        </xsd:restriction>
      </xsd:simpleType>
    </xsd:element>
    <xsd:element name="TaxCatchAll" ma:index="19" nillable="true" ma:displayName="Taxonomy Catch All Column" ma:hidden="true" ma:list="{ce566508-a430-4559-9950-6bf1f8e85214}" ma:internalName="TaxCatchAll" ma:showField="CatchAllData" ma:web="798f16ab-5b94-4383-b991-fd30b24dfb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c0d20f6-1da3-409b-94ee-4df86b29d0bf">
      <Terms xmlns="http://schemas.microsoft.com/office/infopath/2007/PartnerControls"/>
    </lcf76f155ced4ddcb4097134ff3c332f>
    <TaxCatchAll xmlns="798f16ab-5b94-4383-b991-fd30b24dfbf2" xsi:nil="true"/>
    <CategoryTag2 xmlns="ac0d20f6-1da3-409b-94ee-4df86b29d0bf" xsi:nil="true"/>
    <CategoryTag3 xmlns="ac0d20f6-1da3-409b-94ee-4df86b29d0bf" xsi:nil="true"/>
    <CategoryTag1 xmlns="ac0d20f6-1da3-409b-94ee-4df86b29d0b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BAC1E7-8A95-4624-9303-C1E6CA8CC9D6}"/>
</file>

<file path=customXml/itemProps2.xml><?xml version="1.0" encoding="utf-8"?>
<ds:datastoreItem xmlns:ds="http://schemas.openxmlformats.org/officeDocument/2006/customXml" ds:itemID="{5523F62B-3B4D-48D5-AEE2-C6B02A6E23A5}">
  <ds:schemaRefs>
    <ds:schemaRef ds:uri="93da1a91-bec3-4930-862f-a6edd23f7638"/>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schemas.microsoft.com/office/2006/documentManagement/types"/>
    <ds:schemaRef ds:uri="54af6b24-0687-455a-81e9-ba1c6082c1cd"/>
    <ds:schemaRef ds:uri="http://www.w3.org/XML/1998/namespace"/>
    <ds:schemaRef ds:uri="http://purl.org/dc/dcmitype/"/>
  </ds:schemaRefs>
</ds:datastoreItem>
</file>

<file path=customXml/itemProps3.xml><?xml version="1.0" encoding="utf-8"?>
<ds:datastoreItem xmlns:ds="http://schemas.openxmlformats.org/officeDocument/2006/customXml" ds:itemID="{95C529AB-DF22-42E5-B055-08B662596C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2816</TotalTime>
  <Words>778</Words>
  <Application>Microsoft Office PowerPoint</Application>
  <PresentationFormat>Widescreen</PresentationFormat>
  <Paragraphs>34</Paragraphs>
  <Slides>1</Slides>
  <Notes>1</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Office テーマ</vt:lpstr>
      <vt:lpstr>1_Basic template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ishikawa takako/1201773/石川　孝子</cp:lastModifiedBy>
  <cp:revision>2</cp:revision>
  <dcterms:created xsi:type="dcterms:W3CDTF">2022-06-23T00:08:31Z</dcterms:created>
  <dcterms:modified xsi:type="dcterms:W3CDTF">2025-02-19T23:27:13Z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0x0101005E43A1E7694F5447A54933F4A99F059B</vt:lpwstr>
  </property>
  <property fmtid="{D5CDD505-2E9C-101B-9397-08002B2CF9AE}" pid="3" name="MediaServiceImageTags">
    <vt:lpwstr/>
  </property>
</Properties>
</file>